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7"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9" name="Google Shape;71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0" name="Google Shape;72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7" name="Google Shape;727;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8" name="Google Shape;728;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7" name="Google Shape;73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8" name="Google Shape;73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6" name="Google Shape;75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3"/>
        <p:cNvGrpSpPr/>
        <p:nvPr/>
      </p:nvGrpSpPr>
      <p:grpSpPr>
        <a:xfrm>
          <a:off x="0" y="0"/>
          <a:ext cx="0" cy="0"/>
          <a:chOff x="0" y="0"/>
          <a:chExt cx="0" cy="0"/>
        </a:xfrm>
      </p:grpSpPr>
      <p:sp>
        <p:nvSpPr>
          <p:cNvPr id="764" name="Google Shape;764;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5" name="Google Shape;76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2" name="Google Shape;7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0" name="Google Shape;80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Google Shape;812;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3" name="Google Shape;81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Cover Slide">
  <p:cSld name="Cover Slide">
    <p:spTree>
      <p:nvGrpSpPr>
        <p:cNvPr id="1" name="Shape 15"/>
        <p:cNvGrpSpPr/>
        <p:nvPr/>
      </p:nvGrpSpPr>
      <p:grpSpPr>
        <a:xfrm>
          <a:off x="0" y="0"/>
          <a:ext cx="0" cy="0"/>
          <a:chOff x="0" y="0"/>
          <a:chExt cx="0" cy="0"/>
        </a:xfrm>
      </p:grpSpPr>
      <p:grpSp>
        <p:nvGrpSpPr>
          <p:cNvPr id="16" name="Google Shape;16;p2"/>
          <p:cNvGrpSpPr/>
          <p:nvPr/>
        </p:nvGrpSpPr>
        <p:grpSpPr>
          <a:xfrm>
            <a:off x="968592" y="1"/>
            <a:ext cx="8175409" cy="6704469"/>
            <a:chOff x="968592" y="1"/>
            <a:chExt cx="8175409" cy="6704469"/>
          </a:xfrm>
        </p:grpSpPr>
        <p:grpSp>
          <p:nvGrpSpPr>
            <p:cNvPr id="17" name="Google Shape;17;p2"/>
            <p:cNvGrpSpPr/>
            <p:nvPr/>
          </p:nvGrpSpPr>
          <p:grpSpPr>
            <a:xfrm>
              <a:off x="1752600" y="1"/>
              <a:ext cx="7391401" cy="6176009"/>
              <a:chOff x="19140488" y="13674"/>
              <a:chExt cx="7443799" cy="6145827"/>
            </a:xfrm>
          </p:grpSpPr>
          <p:sp>
            <p:nvSpPr>
              <p:cNvPr id="18" name="Google Shape;18;p2"/>
              <p:cNvSpPr/>
              <p:nvPr/>
            </p:nvSpPr>
            <p:spPr>
              <a:xfrm>
                <a:off x="19140488" y="4188799"/>
                <a:ext cx="2302206" cy="1970702"/>
              </a:xfrm>
              <a:prstGeom prst="rect">
                <a:avLst/>
              </a:prstGeom>
              <a:solidFill>
                <a:srgbClr val="9A17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 name="Google Shape;19;p2"/>
              <p:cNvSpPr/>
              <p:nvPr/>
            </p:nvSpPr>
            <p:spPr>
              <a:xfrm>
                <a:off x="25663403" y="4032250"/>
                <a:ext cx="920883" cy="2127250"/>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 name="Google Shape;20;p2"/>
              <p:cNvSpPr/>
              <p:nvPr/>
            </p:nvSpPr>
            <p:spPr>
              <a:xfrm>
                <a:off x="25049481" y="2899477"/>
                <a:ext cx="734694" cy="1289321"/>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 name="Google Shape;21;p2"/>
              <p:cNvSpPr/>
              <p:nvPr/>
            </p:nvSpPr>
            <p:spPr>
              <a:xfrm>
                <a:off x="25049481" y="4032250"/>
                <a:ext cx="734693" cy="2127250"/>
              </a:xfrm>
              <a:prstGeom prst="rect">
                <a:avLst/>
              </a:prstGeom>
              <a:solidFill>
                <a:srgbClr val="E88C1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 name="Google Shape;22;p2"/>
              <p:cNvSpPr/>
              <p:nvPr/>
            </p:nvSpPr>
            <p:spPr>
              <a:xfrm>
                <a:off x="24665780" y="706365"/>
                <a:ext cx="477045" cy="2263848"/>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 name="Google Shape;23;p2"/>
              <p:cNvSpPr/>
              <p:nvPr/>
            </p:nvSpPr>
            <p:spPr>
              <a:xfrm>
                <a:off x="24665780" y="2899478"/>
                <a:ext cx="477045" cy="1289321"/>
              </a:xfrm>
              <a:prstGeom prst="rect">
                <a:avLst/>
              </a:prstGeom>
              <a:solidFill>
                <a:srgbClr val="DB4D5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 name="Google Shape;24;p2"/>
              <p:cNvSpPr/>
              <p:nvPr/>
            </p:nvSpPr>
            <p:spPr>
              <a:xfrm>
                <a:off x="24665780" y="4032250"/>
                <a:ext cx="477045" cy="2127250"/>
              </a:xfrm>
              <a:prstGeom prst="rect">
                <a:avLst/>
              </a:prstGeom>
              <a:solidFill>
                <a:srgbClr val="D13A0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 name="Google Shape;25;p2"/>
              <p:cNvSpPr/>
              <p:nvPr/>
            </p:nvSpPr>
            <p:spPr>
              <a:xfrm>
                <a:off x="19140488" y="669925"/>
                <a:ext cx="5662612" cy="2300288"/>
              </a:xfrm>
              <a:prstGeom prst="rect">
                <a:avLst/>
              </a:prstGeom>
              <a:solidFill>
                <a:srgbClr val="D7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 name="Google Shape;26;p2"/>
              <p:cNvSpPr/>
              <p:nvPr/>
            </p:nvSpPr>
            <p:spPr>
              <a:xfrm>
                <a:off x="19140488" y="2899478"/>
                <a:ext cx="5662612" cy="1289321"/>
              </a:xfrm>
              <a:prstGeom prst="rect">
                <a:avLst/>
              </a:prstGeom>
              <a:solidFill>
                <a:srgbClr val="CD2F1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 name="Google Shape;27;p2"/>
              <p:cNvSpPr/>
              <p:nvPr/>
            </p:nvSpPr>
            <p:spPr>
              <a:xfrm>
                <a:off x="19140488" y="4032250"/>
                <a:ext cx="5662612" cy="2127250"/>
              </a:xfrm>
              <a:custGeom>
                <a:avLst/>
                <a:gdLst/>
                <a:ahLst/>
                <a:cxnLst/>
                <a:rect l="l" t="t" r="r" b="b"/>
                <a:pathLst>
                  <a:path w="3567" h="1340" extrusionOk="0">
                    <a:moveTo>
                      <a:pt x="0" y="0"/>
                    </a:moveTo>
                    <a:lnTo>
                      <a:pt x="3567" y="0"/>
                    </a:lnTo>
                    <a:lnTo>
                      <a:pt x="3567" y="1340"/>
                    </a:lnTo>
                    <a:lnTo>
                      <a:pt x="1372" y="1340"/>
                    </a:lnTo>
                    <a:lnTo>
                      <a:pt x="1372" y="181"/>
                    </a:lnTo>
                    <a:lnTo>
                      <a:pt x="0" y="181"/>
                    </a:lnTo>
                    <a:lnTo>
                      <a:pt x="0" y="0"/>
                    </a:lnTo>
                    <a:close/>
                  </a:path>
                </a:pathLst>
              </a:custGeom>
              <a:solidFill>
                <a:srgbClr val="C423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 name="Google Shape;28;p2"/>
              <p:cNvSpPr/>
              <p:nvPr/>
            </p:nvSpPr>
            <p:spPr>
              <a:xfrm>
                <a:off x="19140488" y="13674"/>
                <a:ext cx="5662612" cy="692692"/>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29" name="Google Shape;29;p2"/>
            <p:cNvGrpSpPr/>
            <p:nvPr/>
          </p:nvGrpSpPr>
          <p:grpSpPr>
            <a:xfrm>
              <a:off x="968592" y="6170991"/>
              <a:ext cx="914400" cy="533479"/>
              <a:chOff x="518032" y="978681"/>
              <a:chExt cx="4572000" cy="2667393"/>
            </a:xfrm>
          </p:grpSpPr>
          <p:sp>
            <p:nvSpPr>
              <p:cNvPr id="30" name="Google Shape;30;p2"/>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 name="Google Shape;31;p2"/>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32" name="Google Shape;32;p2"/>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34" name="Google Shape;34;p2"/>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ver Only">
  <p:cSld name="Cover Only">
    <p:spTree>
      <p:nvGrpSpPr>
        <p:cNvPr id="1" name="Shape 109"/>
        <p:cNvGrpSpPr/>
        <p:nvPr/>
      </p:nvGrpSpPr>
      <p:grpSpPr>
        <a:xfrm>
          <a:off x="0" y="0"/>
          <a:ext cx="0" cy="0"/>
          <a:chOff x="0" y="0"/>
          <a:chExt cx="0" cy="0"/>
        </a:xfrm>
      </p:grpSpPr>
      <p:sp>
        <p:nvSpPr>
          <p:cNvPr id="110" name="Google Shape;110;p11"/>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1" name="Google Shape;111;p11"/>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112" name="Google Shape;112;p11"/>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113" name="Google Shape;113;p11"/>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14" name="Google Shape;114;p11"/>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1"/>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Empty no Footer">
  <p:cSld name="Empty no Footer">
    <p:spTree>
      <p:nvGrpSpPr>
        <p:cNvPr id="1" name="Shape 116"/>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mpty" type="blank">
  <p:cSld name="BLANK">
    <p:spTree>
      <p:nvGrpSpPr>
        <p:cNvPr id="1" name="Shape 117"/>
        <p:cNvGrpSpPr/>
        <p:nvPr/>
      </p:nvGrpSpPr>
      <p:grpSpPr>
        <a:xfrm>
          <a:off x="0" y="0"/>
          <a:ext cx="0" cy="0"/>
          <a:chOff x="0" y="0"/>
          <a:chExt cx="0" cy="0"/>
        </a:xfrm>
      </p:grpSpPr>
      <p:sp>
        <p:nvSpPr>
          <p:cNvPr id="118" name="Google Shape;118;p13"/>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3"/>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13"/>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3"/>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Key point">
  <p:cSld name="Key point">
    <p:bg>
      <p:bgPr>
        <a:solidFill>
          <a:schemeClr val="lt1"/>
        </a:solidFill>
        <a:effectLst/>
      </p:bgPr>
    </p:bg>
    <p:spTree>
      <p:nvGrpSpPr>
        <p:cNvPr id="1" name="Shape 122"/>
        <p:cNvGrpSpPr/>
        <p:nvPr/>
      </p:nvGrpSpPr>
      <p:grpSpPr>
        <a:xfrm>
          <a:off x="0" y="0"/>
          <a:ext cx="0" cy="0"/>
          <a:chOff x="0" y="0"/>
          <a:chExt cx="0" cy="0"/>
        </a:xfrm>
      </p:grpSpPr>
      <p:sp>
        <p:nvSpPr>
          <p:cNvPr id="123" name="Google Shape;123;p14"/>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2400"/>
              <a:buFont typeface="Georgia"/>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24" name="Google Shape;124;p14"/>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125" name="Google Shape;125;p14"/>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4"/>
          <p:cNvSpPr txBox="1">
            <a:spLocks noGrp="1"/>
          </p:cNvSpPr>
          <p:nvPr>
            <p:ph type="body" idx="1"/>
          </p:nvPr>
        </p:nvSpPr>
        <p:spPr>
          <a:xfrm>
            <a:off x="533400" y="1752600"/>
            <a:ext cx="807720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3200"/>
              <a:buFont typeface="Georgia"/>
              <a:buNone/>
              <a:defRPr sz="3200">
                <a:solidFill>
                  <a:schemeClr val="dk2"/>
                </a:solidFill>
              </a:defRPr>
            </a:lvl1pPr>
            <a:lvl2pPr marL="914400" lvl="1" indent="-431800" algn="l">
              <a:lnSpc>
                <a:spcPct val="100000"/>
              </a:lnSpc>
              <a:spcBef>
                <a:spcPts val="900"/>
              </a:spcBef>
              <a:spcAft>
                <a:spcPts val="0"/>
              </a:spcAft>
              <a:buClr>
                <a:schemeClr val="dk2"/>
              </a:buClr>
              <a:buSzPts val="3200"/>
              <a:buChar char="•"/>
              <a:defRPr sz="3200">
                <a:solidFill>
                  <a:schemeClr val="dk2"/>
                </a:solidFill>
              </a:defRPr>
            </a:lvl2pPr>
            <a:lvl3pPr marL="1371600" lvl="2" indent="-431800" algn="l">
              <a:lnSpc>
                <a:spcPct val="100000"/>
              </a:lnSpc>
              <a:spcBef>
                <a:spcPts val="900"/>
              </a:spcBef>
              <a:spcAft>
                <a:spcPts val="0"/>
              </a:spcAft>
              <a:buClr>
                <a:schemeClr val="dk2"/>
              </a:buClr>
              <a:buSzPts val="3200"/>
              <a:buChar char="-"/>
              <a:defRPr sz="3200">
                <a:solidFill>
                  <a:schemeClr val="dk2"/>
                </a:solidFill>
              </a:defRPr>
            </a:lvl3pPr>
            <a:lvl4pPr marL="1828800" lvl="3" indent="-431800" algn="l">
              <a:lnSpc>
                <a:spcPct val="100000"/>
              </a:lnSpc>
              <a:spcBef>
                <a:spcPts val="900"/>
              </a:spcBef>
              <a:spcAft>
                <a:spcPts val="0"/>
              </a:spcAft>
              <a:buClr>
                <a:schemeClr val="dk2"/>
              </a:buClr>
              <a:buSzPts val="3200"/>
              <a:buChar char="◦"/>
              <a:defRPr sz="3200">
                <a:solidFill>
                  <a:schemeClr val="dk2"/>
                </a:solidFill>
              </a:defRPr>
            </a:lvl4pPr>
            <a:lvl5pPr marL="2286000" lvl="4" indent="-431800" algn="l">
              <a:lnSpc>
                <a:spcPct val="100000"/>
              </a:lnSpc>
              <a:spcBef>
                <a:spcPts val="900"/>
              </a:spcBef>
              <a:spcAft>
                <a:spcPts val="0"/>
              </a:spcAft>
              <a:buClr>
                <a:schemeClr val="dk2"/>
              </a:buClr>
              <a:buSzPts val="3200"/>
              <a:buChar char="›"/>
              <a:defRPr sz="3200">
                <a:solidFill>
                  <a:schemeClr val="dk2"/>
                </a:solidFill>
              </a:defRPr>
            </a:lvl5pPr>
            <a:lvl6pPr marL="2743200" lvl="5" indent="-431800" algn="l">
              <a:lnSpc>
                <a:spcPct val="100000"/>
              </a:lnSpc>
              <a:spcBef>
                <a:spcPts val="900"/>
              </a:spcBef>
              <a:spcAft>
                <a:spcPts val="0"/>
              </a:spcAft>
              <a:buClr>
                <a:schemeClr val="dk2"/>
              </a:buClr>
              <a:buSzPts val="3200"/>
              <a:buAutoNum type="arabicPeriod"/>
              <a:defRPr sz="3200">
                <a:solidFill>
                  <a:schemeClr val="dk2"/>
                </a:solidFill>
              </a:defRPr>
            </a:lvl6pPr>
            <a:lvl7pPr marL="3200400" lvl="6" indent="-431800" algn="l">
              <a:lnSpc>
                <a:spcPct val="100000"/>
              </a:lnSpc>
              <a:spcBef>
                <a:spcPts val="900"/>
              </a:spcBef>
              <a:spcAft>
                <a:spcPts val="0"/>
              </a:spcAft>
              <a:buClr>
                <a:schemeClr val="dk2"/>
              </a:buClr>
              <a:buSzPts val="3200"/>
              <a:buAutoNum type="alphaLcPeriod"/>
              <a:defRPr sz="3200">
                <a:solidFill>
                  <a:schemeClr val="dk2"/>
                </a:solidFill>
              </a:defRPr>
            </a:lvl7pPr>
            <a:lvl8pPr marL="3657600" lvl="7" indent="-228600" algn="l">
              <a:lnSpc>
                <a:spcPct val="100000"/>
              </a:lnSpc>
              <a:spcBef>
                <a:spcPts val="900"/>
              </a:spcBef>
              <a:spcAft>
                <a:spcPts val="0"/>
              </a:spcAft>
              <a:buClr>
                <a:schemeClr val="dk2"/>
              </a:buClr>
              <a:buSzPts val="3200"/>
              <a:buNone/>
              <a:defRPr sz="3200">
                <a:solidFill>
                  <a:schemeClr val="dk2"/>
                </a:solidFill>
              </a:defRPr>
            </a:lvl8pPr>
            <a:lvl9pPr marL="4114800" lvl="8" indent="-228600" algn="l">
              <a:lnSpc>
                <a:spcPct val="100000"/>
              </a:lnSpc>
              <a:spcBef>
                <a:spcPts val="900"/>
              </a:spcBef>
              <a:spcAft>
                <a:spcPts val="900"/>
              </a:spcAft>
              <a:buClr>
                <a:schemeClr val="dk2"/>
              </a:buClr>
              <a:buSzPts val="3200"/>
              <a:buNone/>
              <a:defRPr sz="3200"/>
            </a:lvl9pPr>
          </a:lstStyle>
          <a:p>
            <a:endParaRPr/>
          </a:p>
        </p:txBody>
      </p:sp>
      <p:sp>
        <p:nvSpPr>
          <p:cNvPr id="127" name="Google Shape;127;p14"/>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28" name="Google Shape;128;p14"/>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14"/>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Divider">
  <p:cSld name="Section Divider">
    <p:spTree>
      <p:nvGrpSpPr>
        <p:cNvPr id="1" name="Shape 130"/>
        <p:cNvGrpSpPr/>
        <p:nvPr/>
      </p:nvGrpSpPr>
      <p:grpSpPr>
        <a:xfrm>
          <a:off x="0" y="0"/>
          <a:ext cx="0" cy="0"/>
          <a:chOff x="0" y="0"/>
          <a:chExt cx="0" cy="0"/>
        </a:xfrm>
      </p:grpSpPr>
      <p:sp>
        <p:nvSpPr>
          <p:cNvPr id="131" name="Google Shape;131;p15"/>
          <p:cNvSpPr txBox="1">
            <a:spLocks noGrp="1"/>
          </p:cNvSpPr>
          <p:nvPr>
            <p:ph type="ctrTitle"/>
          </p:nvPr>
        </p:nvSpPr>
        <p:spPr>
          <a:xfrm>
            <a:off x="533400" y="685801"/>
            <a:ext cx="8077200" cy="1066799"/>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15"/>
          <p:cNvSpPr txBox="1">
            <a:spLocks noGrp="1"/>
          </p:cNvSpPr>
          <p:nvPr>
            <p:ph type="subTitle" idx="1"/>
          </p:nvPr>
        </p:nvSpPr>
        <p:spPr>
          <a:xfrm>
            <a:off x="533400" y="1905001"/>
            <a:ext cx="8077200" cy="1371599"/>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defRPr>
            </a:lvl1pPr>
            <a:lvl2pPr lvl="1" algn="ctr">
              <a:lnSpc>
                <a:spcPct val="100000"/>
              </a:lnSpc>
              <a:spcBef>
                <a:spcPts val="900"/>
              </a:spcBef>
              <a:spcAft>
                <a:spcPts val="0"/>
              </a:spcAft>
              <a:buSzPts val="2000"/>
              <a:buNone/>
              <a:defRPr>
                <a:solidFill>
                  <a:srgbClr val="888888"/>
                </a:solidFill>
              </a:defRPr>
            </a:lvl2pPr>
            <a:lvl3pPr lvl="2" algn="ctr">
              <a:lnSpc>
                <a:spcPct val="100000"/>
              </a:lnSpc>
              <a:spcBef>
                <a:spcPts val="900"/>
              </a:spcBef>
              <a:spcAft>
                <a:spcPts val="0"/>
              </a:spcAft>
              <a:buSzPts val="2000"/>
              <a:buNone/>
              <a:defRPr>
                <a:solidFill>
                  <a:srgbClr val="888888"/>
                </a:solidFill>
              </a:defRPr>
            </a:lvl3pPr>
            <a:lvl4pPr lvl="3" algn="ctr">
              <a:lnSpc>
                <a:spcPct val="100000"/>
              </a:lnSpc>
              <a:spcBef>
                <a:spcPts val="900"/>
              </a:spcBef>
              <a:spcAft>
                <a:spcPts val="0"/>
              </a:spcAft>
              <a:buSzPts val="2000"/>
              <a:buNone/>
              <a:defRPr>
                <a:solidFill>
                  <a:srgbClr val="888888"/>
                </a:solidFill>
              </a:defRPr>
            </a:lvl4pPr>
            <a:lvl5pPr lvl="4" algn="ctr">
              <a:lnSpc>
                <a:spcPct val="100000"/>
              </a:lnSpc>
              <a:spcBef>
                <a:spcPts val="900"/>
              </a:spcBef>
              <a:spcAft>
                <a:spcPts val="0"/>
              </a:spcAft>
              <a:buSzPts val="2000"/>
              <a:buNone/>
              <a:defRPr>
                <a:solidFill>
                  <a:srgbClr val="888888"/>
                </a:solidFill>
              </a:defRPr>
            </a:lvl5pPr>
            <a:lvl6pPr lvl="5" algn="ctr">
              <a:lnSpc>
                <a:spcPct val="100000"/>
              </a:lnSpc>
              <a:spcBef>
                <a:spcPts val="900"/>
              </a:spcBef>
              <a:spcAft>
                <a:spcPts val="0"/>
              </a:spcAft>
              <a:buSzPts val="2000"/>
              <a:buNone/>
              <a:defRPr>
                <a:solidFill>
                  <a:srgbClr val="888888"/>
                </a:solidFill>
              </a:defRPr>
            </a:lvl6pPr>
            <a:lvl7pPr lvl="6" algn="ctr">
              <a:lnSpc>
                <a:spcPct val="100000"/>
              </a:lnSpc>
              <a:spcBef>
                <a:spcPts val="900"/>
              </a:spcBef>
              <a:spcAft>
                <a:spcPts val="0"/>
              </a:spcAft>
              <a:buClr>
                <a:srgbClr val="888888"/>
              </a:buClr>
              <a:buSzPts val="2000"/>
              <a:buNone/>
              <a:defRPr>
                <a:solidFill>
                  <a:srgbClr val="888888"/>
                </a:solidFill>
              </a:defRPr>
            </a:lvl7pPr>
            <a:lvl8pPr lvl="7" algn="ctr">
              <a:lnSpc>
                <a:spcPct val="100000"/>
              </a:lnSpc>
              <a:spcBef>
                <a:spcPts val="900"/>
              </a:spcBef>
              <a:spcAft>
                <a:spcPts val="0"/>
              </a:spcAft>
              <a:buClr>
                <a:srgbClr val="888888"/>
              </a:buClr>
              <a:buSzPts val="2000"/>
              <a:buNone/>
              <a:defRPr>
                <a:solidFill>
                  <a:srgbClr val="888888"/>
                </a:solidFill>
              </a:defRPr>
            </a:lvl8pPr>
            <a:lvl9pPr lvl="8" algn="ctr">
              <a:lnSpc>
                <a:spcPct val="100000"/>
              </a:lnSpc>
              <a:spcBef>
                <a:spcPts val="900"/>
              </a:spcBef>
              <a:spcAft>
                <a:spcPts val="900"/>
              </a:spcAft>
              <a:buClr>
                <a:srgbClr val="888888"/>
              </a:buClr>
              <a:buSzPts val="2000"/>
              <a:buNone/>
              <a:defRPr>
                <a:solidFill>
                  <a:srgbClr val="888888"/>
                </a:solidFill>
              </a:defRPr>
            </a:lvl9pPr>
          </a:lstStyle>
          <a:p>
            <a:endParaRPr/>
          </a:p>
        </p:txBody>
      </p:sp>
      <p:sp>
        <p:nvSpPr>
          <p:cNvPr id="133" name="Google Shape;133;p15"/>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134" name="Google Shape;134;p15"/>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135" name="Google Shape;135;p15"/>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15"/>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15"/>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Divider: Colour">
  <p:cSld name="Section Divider: Colour">
    <p:bg>
      <p:bgPr>
        <a:solidFill>
          <a:schemeClr val="dk2"/>
        </a:solidFill>
        <a:effectLst/>
      </p:bgPr>
    </p:bg>
    <p:spTree>
      <p:nvGrpSpPr>
        <p:cNvPr id="1" name="Shape 138"/>
        <p:cNvGrpSpPr/>
        <p:nvPr/>
      </p:nvGrpSpPr>
      <p:grpSpPr>
        <a:xfrm>
          <a:off x="0" y="0"/>
          <a:ext cx="0" cy="0"/>
          <a:chOff x="0" y="0"/>
          <a:chExt cx="0" cy="0"/>
        </a:xfrm>
      </p:grpSpPr>
      <p:sp>
        <p:nvSpPr>
          <p:cNvPr id="139" name="Google Shape;139;p16"/>
          <p:cNvSpPr txBox="1">
            <a:spLocks noGrp="1"/>
          </p:cNvSpPr>
          <p:nvPr>
            <p:ph type="ctrTitle"/>
          </p:nvPr>
        </p:nvSpPr>
        <p:spPr>
          <a:xfrm>
            <a:off x="533400" y="685800"/>
            <a:ext cx="8077200" cy="10668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16"/>
          <p:cNvSpPr txBox="1">
            <a:spLocks noGrp="1"/>
          </p:cNvSpPr>
          <p:nvPr>
            <p:ph type="subTitle" idx="1"/>
          </p:nvPr>
        </p:nvSpPr>
        <p:spPr>
          <a:xfrm>
            <a:off x="533400" y="1905000"/>
            <a:ext cx="8077200" cy="1371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90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141" name="Google Shape;141;p16"/>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142" name="Google Shape;142;p16"/>
          <p:cNvCxnSpPr/>
          <p:nvPr/>
        </p:nvCxnSpPr>
        <p:spPr>
          <a:xfrm rot="10800000" flipH="1">
            <a:off x="381000" y="609601"/>
            <a:ext cx="8229600" cy="144000"/>
          </a:xfrm>
          <a:prstGeom prst="bentConnector2">
            <a:avLst/>
          </a:prstGeom>
          <a:noFill/>
          <a:ln w="12700" cap="flat" cmpd="sng">
            <a:solidFill>
              <a:schemeClr val="lt1"/>
            </a:solidFill>
            <a:prstDash val="solid"/>
            <a:round/>
            <a:headEnd type="none" w="sm" len="sm"/>
            <a:tailEnd type="none" w="sm" len="sm"/>
          </a:ln>
        </p:spPr>
      </p:cxnSp>
      <p:sp>
        <p:nvSpPr>
          <p:cNvPr id="143" name="Google Shape;143;p16"/>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lt1"/>
                </a:solidFill>
                <a:latin typeface="Arial"/>
                <a:ea typeface="Arial"/>
                <a:cs typeface="Arial"/>
                <a:sym typeface="Arial"/>
              </a:defRPr>
            </a:lvl1pPr>
            <a:lvl2pPr marL="0" lvl="1" indent="0" algn="r">
              <a:spcBef>
                <a:spcPts val="0"/>
              </a:spcBef>
              <a:buNone/>
              <a:defRPr sz="1000">
                <a:solidFill>
                  <a:schemeClr val="lt1"/>
                </a:solidFill>
                <a:latin typeface="Arial"/>
                <a:ea typeface="Arial"/>
                <a:cs typeface="Arial"/>
                <a:sym typeface="Arial"/>
              </a:defRPr>
            </a:lvl2pPr>
            <a:lvl3pPr marL="0" lvl="2" indent="0" algn="r">
              <a:spcBef>
                <a:spcPts val="0"/>
              </a:spcBef>
              <a:buNone/>
              <a:defRPr sz="1000">
                <a:solidFill>
                  <a:schemeClr val="lt1"/>
                </a:solidFill>
                <a:latin typeface="Arial"/>
                <a:ea typeface="Arial"/>
                <a:cs typeface="Arial"/>
                <a:sym typeface="Arial"/>
              </a:defRPr>
            </a:lvl3pPr>
            <a:lvl4pPr marL="0" lvl="3" indent="0" algn="r">
              <a:spcBef>
                <a:spcPts val="0"/>
              </a:spcBef>
              <a:buNone/>
              <a:defRPr sz="1000">
                <a:solidFill>
                  <a:schemeClr val="lt1"/>
                </a:solidFill>
                <a:latin typeface="Arial"/>
                <a:ea typeface="Arial"/>
                <a:cs typeface="Arial"/>
                <a:sym typeface="Arial"/>
              </a:defRPr>
            </a:lvl4pPr>
            <a:lvl5pPr marL="0" lvl="4" indent="0" algn="r">
              <a:spcBef>
                <a:spcPts val="0"/>
              </a:spcBef>
              <a:buNone/>
              <a:defRPr sz="1000">
                <a:solidFill>
                  <a:schemeClr val="lt1"/>
                </a:solidFill>
                <a:latin typeface="Arial"/>
                <a:ea typeface="Arial"/>
                <a:cs typeface="Arial"/>
                <a:sym typeface="Arial"/>
              </a:defRPr>
            </a:lvl5pPr>
            <a:lvl6pPr marL="0" lvl="5" indent="0" algn="r">
              <a:spcBef>
                <a:spcPts val="0"/>
              </a:spcBef>
              <a:buNone/>
              <a:defRPr sz="1000">
                <a:solidFill>
                  <a:schemeClr val="lt1"/>
                </a:solidFill>
                <a:latin typeface="Arial"/>
                <a:ea typeface="Arial"/>
                <a:cs typeface="Arial"/>
                <a:sym typeface="Arial"/>
              </a:defRPr>
            </a:lvl6pPr>
            <a:lvl7pPr marL="0" lvl="6" indent="0" algn="r">
              <a:spcBef>
                <a:spcPts val="0"/>
              </a:spcBef>
              <a:buNone/>
              <a:defRPr sz="1000">
                <a:solidFill>
                  <a:schemeClr val="lt1"/>
                </a:solidFill>
                <a:latin typeface="Arial"/>
                <a:ea typeface="Arial"/>
                <a:cs typeface="Arial"/>
                <a:sym typeface="Arial"/>
              </a:defRPr>
            </a:lvl7pPr>
            <a:lvl8pPr marL="0" lvl="7" indent="0" algn="r">
              <a:spcBef>
                <a:spcPts val="0"/>
              </a:spcBef>
              <a:buNone/>
              <a:defRPr sz="1000">
                <a:solidFill>
                  <a:schemeClr val="lt1"/>
                </a:solidFill>
                <a:latin typeface="Arial"/>
                <a:ea typeface="Arial"/>
                <a:cs typeface="Arial"/>
                <a:sym typeface="Arial"/>
              </a:defRPr>
            </a:lvl8pPr>
            <a:lvl9pPr marL="0" lvl="8" indent="0" algn="r">
              <a:spcBef>
                <a:spcPts val="0"/>
              </a:spcBef>
              <a:buNone/>
              <a:defRPr sz="10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44" name="Google Shape;144;p16"/>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16"/>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lt1"/>
                </a:solidFill>
                <a:latin typeface="Arial"/>
                <a:ea typeface="Arial"/>
                <a:cs typeface="Arial"/>
                <a:sym typeface="Arial"/>
              </a:rPr>
              <a:t>PwC</a:t>
            </a:r>
            <a:endParaRPr sz="1000">
              <a:solidFill>
                <a:schemeClr val="lt1"/>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Divider: Content">
  <p:cSld name="Section Divider: Content">
    <p:bg>
      <p:bgPr>
        <a:solidFill>
          <a:schemeClr val="dk2"/>
        </a:solidFill>
        <a:effectLst/>
      </p:bgPr>
    </p:bg>
    <p:spTree>
      <p:nvGrpSpPr>
        <p:cNvPr id="1" name="Shape 146"/>
        <p:cNvGrpSpPr/>
        <p:nvPr/>
      </p:nvGrpSpPr>
      <p:grpSpPr>
        <a:xfrm>
          <a:off x="0" y="0"/>
          <a:ext cx="0" cy="0"/>
          <a:chOff x="0" y="0"/>
          <a:chExt cx="0" cy="0"/>
        </a:xfrm>
      </p:grpSpPr>
      <p:sp>
        <p:nvSpPr>
          <p:cNvPr id="147" name="Google Shape;147;p17"/>
          <p:cNvSpPr txBox="1">
            <a:spLocks noGrp="1"/>
          </p:cNvSpPr>
          <p:nvPr>
            <p:ph type="ctrTitle"/>
          </p:nvPr>
        </p:nvSpPr>
        <p:spPr>
          <a:xfrm>
            <a:off x="533400" y="685800"/>
            <a:ext cx="8077200" cy="10668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8" name="Google Shape;148;p17"/>
          <p:cNvSpPr txBox="1">
            <a:spLocks noGrp="1"/>
          </p:cNvSpPr>
          <p:nvPr>
            <p:ph type="body" idx="1"/>
          </p:nvPr>
        </p:nvSpPr>
        <p:spPr>
          <a:xfrm>
            <a:off x="533401" y="2819400"/>
            <a:ext cx="3962399" cy="33528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149" name="Google Shape;149;p17"/>
          <p:cNvSpPr txBox="1">
            <a:spLocks noGrp="1"/>
          </p:cNvSpPr>
          <p:nvPr>
            <p:ph type="subTitle" idx="2"/>
          </p:nvPr>
        </p:nvSpPr>
        <p:spPr>
          <a:xfrm>
            <a:off x="533400" y="1905001"/>
            <a:ext cx="8077200" cy="7620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90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150" name="Google Shape;150;p17"/>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151" name="Google Shape;151;p17"/>
          <p:cNvCxnSpPr/>
          <p:nvPr/>
        </p:nvCxnSpPr>
        <p:spPr>
          <a:xfrm rot="10800000" flipH="1">
            <a:off x="381000" y="609601"/>
            <a:ext cx="8229600" cy="144000"/>
          </a:xfrm>
          <a:prstGeom prst="bentConnector2">
            <a:avLst/>
          </a:prstGeom>
          <a:noFill/>
          <a:ln w="12700" cap="flat" cmpd="sng">
            <a:solidFill>
              <a:schemeClr val="lt1"/>
            </a:solidFill>
            <a:prstDash val="solid"/>
            <a:round/>
            <a:headEnd type="none" w="sm" len="sm"/>
            <a:tailEnd type="none" w="sm" len="sm"/>
          </a:ln>
        </p:spPr>
      </p:cxnSp>
      <p:sp>
        <p:nvSpPr>
          <p:cNvPr id="152" name="Google Shape;152;p17"/>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lt1"/>
                </a:solidFill>
                <a:latin typeface="Arial"/>
                <a:ea typeface="Arial"/>
                <a:cs typeface="Arial"/>
                <a:sym typeface="Arial"/>
              </a:defRPr>
            </a:lvl1pPr>
            <a:lvl2pPr marL="0" lvl="1" indent="0" algn="r">
              <a:spcBef>
                <a:spcPts val="0"/>
              </a:spcBef>
              <a:buNone/>
              <a:defRPr sz="1000">
                <a:solidFill>
                  <a:schemeClr val="lt1"/>
                </a:solidFill>
                <a:latin typeface="Arial"/>
                <a:ea typeface="Arial"/>
                <a:cs typeface="Arial"/>
                <a:sym typeface="Arial"/>
              </a:defRPr>
            </a:lvl2pPr>
            <a:lvl3pPr marL="0" lvl="2" indent="0" algn="r">
              <a:spcBef>
                <a:spcPts val="0"/>
              </a:spcBef>
              <a:buNone/>
              <a:defRPr sz="1000">
                <a:solidFill>
                  <a:schemeClr val="lt1"/>
                </a:solidFill>
                <a:latin typeface="Arial"/>
                <a:ea typeface="Arial"/>
                <a:cs typeface="Arial"/>
                <a:sym typeface="Arial"/>
              </a:defRPr>
            </a:lvl3pPr>
            <a:lvl4pPr marL="0" lvl="3" indent="0" algn="r">
              <a:spcBef>
                <a:spcPts val="0"/>
              </a:spcBef>
              <a:buNone/>
              <a:defRPr sz="1000">
                <a:solidFill>
                  <a:schemeClr val="lt1"/>
                </a:solidFill>
                <a:latin typeface="Arial"/>
                <a:ea typeface="Arial"/>
                <a:cs typeface="Arial"/>
                <a:sym typeface="Arial"/>
              </a:defRPr>
            </a:lvl4pPr>
            <a:lvl5pPr marL="0" lvl="4" indent="0" algn="r">
              <a:spcBef>
                <a:spcPts val="0"/>
              </a:spcBef>
              <a:buNone/>
              <a:defRPr sz="1000">
                <a:solidFill>
                  <a:schemeClr val="lt1"/>
                </a:solidFill>
                <a:latin typeface="Arial"/>
                <a:ea typeface="Arial"/>
                <a:cs typeface="Arial"/>
                <a:sym typeface="Arial"/>
              </a:defRPr>
            </a:lvl5pPr>
            <a:lvl6pPr marL="0" lvl="5" indent="0" algn="r">
              <a:spcBef>
                <a:spcPts val="0"/>
              </a:spcBef>
              <a:buNone/>
              <a:defRPr sz="1000">
                <a:solidFill>
                  <a:schemeClr val="lt1"/>
                </a:solidFill>
                <a:latin typeface="Arial"/>
                <a:ea typeface="Arial"/>
                <a:cs typeface="Arial"/>
                <a:sym typeface="Arial"/>
              </a:defRPr>
            </a:lvl6pPr>
            <a:lvl7pPr marL="0" lvl="6" indent="0" algn="r">
              <a:spcBef>
                <a:spcPts val="0"/>
              </a:spcBef>
              <a:buNone/>
              <a:defRPr sz="1000">
                <a:solidFill>
                  <a:schemeClr val="lt1"/>
                </a:solidFill>
                <a:latin typeface="Arial"/>
                <a:ea typeface="Arial"/>
                <a:cs typeface="Arial"/>
                <a:sym typeface="Arial"/>
              </a:defRPr>
            </a:lvl7pPr>
            <a:lvl8pPr marL="0" lvl="7" indent="0" algn="r">
              <a:spcBef>
                <a:spcPts val="0"/>
              </a:spcBef>
              <a:buNone/>
              <a:defRPr sz="1000">
                <a:solidFill>
                  <a:schemeClr val="lt1"/>
                </a:solidFill>
                <a:latin typeface="Arial"/>
                <a:ea typeface="Arial"/>
                <a:cs typeface="Arial"/>
                <a:sym typeface="Arial"/>
              </a:defRPr>
            </a:lvl8pPr>
            <a:lvl9pPr marL="0" lvl="8" indent="0" algn="r">
              <a:spcBef>
                <a:spcPts val="0"/>
              </a:spcBef>
              <a:buNone/>
              <a:defRPr sz="10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53" name="Google Shape;153;p17"/>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17"/>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lt1"/>
                </a:solidFill>
                <a:latin typeface="Arial"/>
                <a:ea typeface="Arial"/>
                <a:cs typeface="Arial"/>
                <a:sym typeface="Arial"/>
              </a:rPr>
              <a:t>PwC</a:t>
            </a:r>
            <a:endParaRPr sz="1000">
              <a:solidFill>
                <a:schemeClr val="lt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ver Slide: Fixed Logo">
  <p:cSld name="Cover Slide: Fixed Logo">
    <p:spTree>
      <p:nvGrpSpPr>
        <p:cNvPr id="1" name="Shape 155"/>
        <p:cNvGrpSpPr/>
        <p:nvPr/>
      </p:nvGrpSpPr>
      <p:grpSpPr>
        <a:xfrm>
          <a:off x="0" y="0"/>
          <a:ext cx="0" cy="0"/>
          <a:chOff x="0" y="0"/>
          <a:chExt cx="0" cy="0"/>
        </a:xfrm>
      </p:grpSpPr>
      <p:sp>
        <p:nvSpPr>
          <p:cNvPr id="156" name="Google Shape;156;p18"/>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b="1" i="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7" name="Google Shape;157;p18"/>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grpSp>
        <p:nvGrpSpPr>
          <p:cNvPr id="158" name="Google Shape;158;p18"/>
          <p:cNvGrpSpPr/>
          <p:nvPr/>
        </p:nvGrpSpPr>
        <p:grpSpPr>
          <a:xfrm>
            <a:off x="968592" y="5768682"/>
            <a:ext cx="1232280" cy="935788"/>
            <a:chOff x="518032" y="-1032862"/>
            <a:chExt cx="6161397" cy="4678936"/>
          </a:xfrm>
        </p:grpSpPr>
        <p:grpSp>
          <p:nvGrpSpPr>
            <p:cNvPr id="159" name="Google Shape;159;p18"/>
            <p:cNvGrpSpPr/>
            <p:nvPr/>
          </p:nvGrpSpPr>
          <p:grpSpPr>
            <a:xfrm>
              <a:off x="4438637" y="-1032862"/>
              <a:ext cx="2240792" cy="2011550"/>
              <a:chOff x="1905000" y="5715000"/>
              <a:chExt cx="445770" cy="381000"/>
            </a:xfrm>
          </p:grpSpPr>
          <p:sp>
            <p:nvSpPr>
              <p:cNvPr id="160" name="Google Shape;160;p18"/>
              <p:cNvSpPr/>
              <p:nvPr/>
            </p:nvSpPr>
            <p:spPr>
              <a:xfrm>
                <a:off x="2293620" y="5988118"/>
                <a:ext cx="57150" cy="107882"/>
              </a:xfrm>
              <a:prstGeom prst="rect">
                <a:avLst/>
              </a:prstGeom>
              <a:solidFill>
                <a:srgbClr val="F445F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1" name="Google Shape;161;p18"/>
              <p:cNvSpPr/>
              <p:nvPr/>
            </p:nvSpPr>
            <p:spPr>
              <a:xfrm>
                <a:off x="2132171" y="5757333"/>
                <a:ext cx="44291" cy="66914"/>
              </a:xfrm>
              <a:prstGeom prst="rect">
                <a:avLst/>
              </a:prstGeom>
              <a:solidFill>
                <a:srgbClr val="F6B67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2" name="Google Shape;162;p18"/>
              <p:cNvSpPr/>
              <p:nvPr/>
            </p:nvSpPr>
            <p:spPr>
              <a:xfrm>
                <a:off x="1905000" y="5715000"/>
                <a:ext cx="227171" cy="42333"/>
              </a:xfrm>
              <a:prstGeom prst="rect">
                <a:avLst/>
              </a:prstGeom>
              <a:solidFill>
                <a:srgbClr val="F48F1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3" name="Google Shape;163;p18"/>
              <p:cNvSpPr/>
              <p:nvPr/>
            </p:nvSpPr>
            <p:spPr>
              <a:xfrm>
                <a:off x="1905000" y="5757333"/>
                <a:ext cx="227171" cy="66914"/>
              </a:xfrm>
              <a:prstGeom prst="rect">
                <a:avLst/>
              </a:prstGeom>
              <a:solidFill>
                <a:srgbClr val="EB660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4" name="Google Shape;164;p18"/>
              <p:cNvSpPr/>
              <p:nvPr/>
            </p:nvSpPr>
            <p:spPr>
              <a:xfrm>
                <a:off x="2176462" y="5824247"/>
                <a:ext cx="117158" cy="163871"/>
              </a:xfrm>
              <a:prstGeom prst="rect">
                <a:avLst/>
              </a:prstGeom>
              <a:solidFill>
                <a:srgbClr val="F3BF0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5" name="Google Shape;165;p18"/>
              <p:cNvSpPr/>
              <p:nvPr/>
            </p:nvSpPr>
            <p:spPr>
              <a:xfrm>
                <a:off x="2176462" y="5988118"/>
                <a:ext cx="117158" cy="107882"/>
              </a:xfrm>
              <a:prstGeom prst="rect">
                <a:avLst/>
              </a:prstGeom>
              <a:solidFill>
                <a:srgbClr val="E9340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6" name="Google Shape;166;p18"/>
              <p:cNvSpPr/>
              <p:nvPr/>
            </p:nvSpPr>
            <p:spPr>
              <a:xfrm>
                <a:off x="2132171" y="5824247"/>
                <a:ext cx="44291" cy="163871"/>
              </a:xfrm>
              <a:prstGeom prst="rect">
                <a:avLst/>
              </a:prstGeom>
              <a:solidFill>
                <a:srgbClr val="EA880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7" name="Google Shape;167;p18"/>
              <p:cNvSpPr/>
              <p:nvPr/>
            </p:nvSpPr>
            <p:spPr>
              <a:xfrm>
                <a:off x="2132171" y="5988118"/>
                <a:ext cx="44291" cy="107882"/>
              </a:xfrm>
              <a:prstGeom prst="rect">
                <a:avLst/>
              </a:prstGeom>
              <a:solidFill>
                <a:srgbClr val="E0250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 name="Google Shape;168;p18"/>
              <p:cNvSpPr/>
              <p:nvPr/>
            </p:nvSpPr>
            <p:spPr>
              <a:xfrm>
                <a:off x="1905000" y="5824247"/>
                <a:ext cx="227171" cy="163871"/>
              </a:xfrm>
              <a:custGeom>
                <a:avLst/>
                <a:gdLst/>
                <a:ahLst/>
                <a:cxnLst/>
                <a:rect l="l" t="t" r="r" b="b"/>
                <a:pathLst>
                  <a:path w="159" h="120" extrusionOk="0">
                    <a:moveTo>
                      <a:pt x="0" y="0"/>
                    </a:moveTo>
                    <a:lnTo>
                      <a:pt x="159" y="0"/>
                    </a:lnTo>
                    <a:lnTo>
                      <a:pt x="159" y="120"/>
                    </a:lnTo>
                    <a:lnTo>
                      <a:pt x="99" y="120"/>
                    </a:lnTo>
                    <a:lnTo>
                      <a:pt x="99" y="80"/>
                    </a:lnTo>
                    <a:lnTo>
                      <a:pt x="0" y="80"/>
                    </a:lnTo>
                    <a:lnTo>
                      <a:pt x="0" y="0"/>
                    </a:lnTo>
                    <a:close/>
                  </a:path>
                </a:pathLst>
              </a:custGeom>
              <a:solidFill>
                <a:srgbClr val="E04C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9" name="Google Shape;169;p18"/>
              <p:cNvSpPr/>
              <p:nvPr/>
            </p:nvSpPr>
            <p:spPr>
              <a:xfrm>
                <a:off x="2046446" y="5988118"/>
                <a:ext cx="85725" cy="107882"/>
              </a:xfrm>
              <a:prstGeom prst="rect">
                <a:avLst/>
              </a:prstGeom>
              <a:solidFill>
                <a:srgbClr val="D614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0" name="Google Shape;170;p18"/>
              <p:cNvSpPr/>
              <p:nvPr/>
            </p:nvSpPr>
            <p:spPr>
              <a:xfrm>
                <a:off x="1905000" y="5933495"/>
                <a:ext cx="141446" cy="54624"/>
              </a:xfrm>
              <a:prstGeom prst="rect">
                <a:avLst/>
              </a:prstGeom>
              <a:solidFill>
                <a:srgbClr val="C93C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1" name="Google Shape;171;p18"/>
              <p:cNvSpPr/>
              <p:nvPr/>
            </p:nvSpPr>
            <p:spPr>
              <a:xfrm>
                <a:off x="1905000" y="5988118"/>
                <a:ext cx="141446" cy="107882"/>
              </a:xfrm>
              <a:prstGeom prst="rect">
                <a:avLst/>
              </a:prstGeom>
              <a:solidFill>
                <a:srgbClr val="C01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2" name="Google Shape;172;p18"/>
              <p:cNvSpPr/>
              <p:nvPr/>
            </p:nvSpPr>
            <p:spPr>
              <a:xfrm>
                <a:off x="2293620" y="5988118"/>
                <a:ext cx="57150" cy="107882"/>
              </a:xfrm>
              <a:prstGeom prst="rect">
                <a:avLst/>
              </a:prstGeom>
              <a:solidFill>
                <a:srgbClr val="F445F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3" name="Google Shape;173;p18"/>
              <p:cNvSpPr/>
              <p:nvPr/>
            </p:nvSpPr>
            <p:spPr>
              <a:xfrm>
                <a:off x="2132171" y="5757333"/>
                <a:ext cx="44291" cy="66914"/>
              </a:xfrm>
              <a:prstGeom prst="rect">
                <a:avLst/>
              </a:prstGeom>
              <a:solidFill>
                <a:srgbClr val="F6B67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4" name="Google Shape;174;p18"/>
              <p:cNvSpPr/>
              <p:nvPr/>
            </p:nvSpPr>
            <p:spPr>
              <a:xfrm>
                <a:off x="1905000" y="5715000"/>
                <a:ext cx="227171" cy="42333"/>
              </a:xfrm>
              <a:prstGeom prst="rect">
                <a:avLst/>
              </a:prstGeom>
              <a:solidFill>
                <a:srgbClr val="F48F1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5" name="Google Shape;175;p18"/>
              <p:cNvSpPr/>
              <p:nvPr/>
            </p:nvSpPr>
            <p:spPr>
              <a:xfrm>
                <a:off x="1905000" y="5757333"/>
                <a:ext cx="227171" cy="66914"/>
              </a:xfrm>
              <a:prstGeom prst="rect">
                <a:avLst/>
              </a:prstGeom>
              <a:solidFill>
                <a:srgbClr val="EB660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6" name="Google Shape;176;p18"/>
              <p:cNvSpPr/>
              <p:nvPr/>
            </p:nvSpPr>
            <p:spPr>
              <a:xfrm>
                <a:off x="2176462" y="5824247"/>
                <a:ext cx="117158" cy="163871"/>
              </a:xfrm>
              <a:prstGeom prst="rect">
                <a:avLst/>
              </a:prstGeom>
              <a:solidFill>
                <a:srgbClr val="F3BF0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7" name="Google Shape;177;p18"/>
              <p:cNvSpPr/>
              <p:nvPr/>
            </p:nvSpPr>
            <p:spPr>
              <a:xfrm>
                <a:off x="2176462" y="5988118"/>
                <a:ext cx="117158" cy="107882"/>
              </a:xfrm>
              <a:prstGeom prst="rect">
                <a:avLst/>
              </a:prstGeom>
              <a:solidFill>
                <a:srgbClr val="E9340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 name="Google Shape;178;p18"/>
              <p:cNvSpPr/>
              <p:nvPr/>
            </p:nvSpPr>
            <p:spPr>
              <a:xfrm>
                <a:off x="2132171" y="5824247"/>
                <a:ext cx="44291" cy="163871"/>
              </a:xfrm>
              <a:prstGeom prst="rect">
                <a:avLst/>
              </a:prstGeom>
              <a:solidFill>
                <a:srgbClr val="EA880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9" name="Google Shape;179;p18"/>
              <p:cNvSpPr/>
              <p:nvPr/>
            </p:nvSpPr>
            <p:spPr>
              <a:xfrm>
                <a:off x="2132171" y="5988118"/>
                <a:ext cx="44291" cy="107882"/>
              </a:xfrm>
              <a:prstGeom prst="rect">
                <a:avLst/>
              </a:prstGeom>
              <a:solidFill>
                <a:srgbClr val="E0250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0" name="Google Shape;180;p18"/>
              <p:cNvSpPr/>
              <p:nvPr/>
            </p:nvSpPr>
            <p:spPr>
              <a:xfrm>
                <a:off x="1905000" y="5824247"/>
                <a:ext cx="227171" cy="163871"/>
              </a:xfrm>
              <a:custGeom>
                <a:avLst/>
                <a:gdLst/>
                <a:ahLst/>
                <a:cxnLst/>
                <a:rect l="l" t="t" r="r" b="b"/>
                <a:pathLst>
                  <a:path w="159" h="120" extrusionOk="0">
                    <a:moveTo>
                      <a:pt x="0" y="0"/>
                    </a:moveTo>
                    <a:lnTo>
                      <a:pt x="159" y="0"/>
                    </a:lnTo>
                    <a:lnTo>
                      <a:pt x="159" y="120"/>
                    </a:lnTo>
                    <a:lnTo>
                      <a:pt x="99" y="120"/>
                    </a:lnTo>
                    <a:lnTo>
                      <a:pt x="99" y="80"/>
                    </a:lnTo>
                    <a:lnTo>
                      <a:pt x="0" y="80"/>
                    </a:lnTo>
                    <a:lnTo>
                      <a:pt x="0" y="0"/>
                    </a:lnTo>
                    <a:close/>
                  </a:path>
                </a:pathLst>
              </a:custGeom>
              <a:solidFill>
                <a:srgbClr val="E04C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18"/>
              <p:cNvSpPr/>
              <p:nvPr/>
            </p:nvSpPr>
            <p:spPr>
              <a:xfrm>
                <a:off x="2046446" y="5988118"/>
                <a:ext cx="85725" cy="107882"/>
              </a:xfrm>
              <a:prstGeom prst="rect">
                <a:avLst/>
              </a:prstGeom>
              <a:solidFill>
                <a:srgbClr val="D614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2" name="Google Shape;182;p18"/>
              <p:cNvSpPr/>
              <p:nvPr/>
            </p:nvSpPr>
            <p:spPr>
              <a:xfrm>
                <a:off x="1905000" y="5933495"/>
                <a:ext cx="141446" cy="54624"/>
              </a:xfrm>
              <a:prstGeom prst="rect">
                <a:avLst/>
              </a:prstGeom>
              <a:solidFill>
                <a:srgbClr val="C93C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3" name="Google Shape;183;p18"/>
              <p:cNvSpPr/>
              <p:nvPr/>
            </p:nvSpPr>
            <p:spPr>
              <a:xfrm>
                <a:off x="1905000" y="5988118"/>
                <a:ext cx="141446" cy="107882"/>
              </a:xfrm>
              <a:prstGeom prst="rect">
                <a:avLst/>
              </a:prstGeom>
              <a:solidFill>
                <a:srgbClr val="C01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84" name="Google Shape;184;p18"/>
            <p:cNvGrpSpPr/>
            <p:nvPr/>
          </p:nvGrpSpPr>
          <p:grpSpPr>
            <a:xfrm>
              <a:off x="518032" y="978681"/>
              <a:ext cx="4572000" cy="2667393"/>
              <a:chOff x="518032" y="978681"/>
              <a:chExt cx="4572000" cy="2667393"/>
            </a:xfrm>
          </p:grpSpPr>
          <p:sp>
            <p:nvSpPr>
              <p:cNvPr id="185" name="Google Shape;185;p18"/>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18"/>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cxnSp>
        <p:nvCxnSpPr>
          <p:cNvPr id="187" name="Google Shape;187;p18"/>
          <p:cNvCxnSpPr/>
          <p:nvPr/>
        </p:nvCxnSpPr>
        <p:spPr>
          <a:xfrm rot="10800000" flipH="1">
            <a:off x="1752600" y="754891"/>
            <a:ext cx="6839700" cy="144000"/>
          </a:xfrm>
          <a:prstGeom prst="bentConnector2">
            <a:avLst/>
          </a:prstGeom>
          <a:noFill/>
          <a:ln w="12700" cap="flat" cmpd="sng">
            <a:solidFill>
              <a:schemeClr val="dk2"/>
            </a:solidFill>
            <a:prstDash val="solid"/>
            <a:round/>
            <a:headEnd type="none" w="sm" len="sm"/>
            <a:tailEnd type="none" w="sm" len="sm"/>
          </a:ln>
        </p:spPr>
      </p:cxnSp>
      <p:sp>
        <p:nvSpPr>
          <p:cNvPr id="188" name="Google Shape;188;p18"/>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rgbClr val="000000"/>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ver Slide: Client Logo">
  <p:cSld name="Cover Slide: Client Logo">
    <p:spTree>
      <p:nvGrpSpPr>
        <p:cNvPr id="1" name="Shape 189"/>
        <p:cNvGrpSpPr/>
        <p:nvPr/>
      </p:nvGrpSpPr>
      <p:grpSpPr>
        <a:xfrm>
          <a:off x="0" y="0"/>
          <a:ext cx="0" cy="0"/>
          <a:chOff x="0" y="0"/>
          <a:chExt cx="0" cy="0"/>
        </a:xfrm>
      </p:grpSpPr>
      <p:grpSp>
        <p:nvGrpSpPr>
          <p:cNvPr id="190" name="Google Shape;190;p19"/>
          <p:cNvGrpSpPr/>
          <p:nvPr/>
        </p:nvGrpSpPr>
        <p:grpSpPr>
          <a:xfrm>
            <a:off x="1752600" y="1"/>
            <a:ext cx="7391401" cy="6176009"/>
            <a:chOff x="19140488" y="13674"/>
            <a:chExt cx="7443799" cy="6145827"/>
          </a:xfrm>
        </p:grpSpPr>
        <p:sp>
          <p:nvSpPr>
            <p:cNvPr id="191" name="Google Shape;191;p19"/>
            <p:cNvSpPr/>
            <p:nvPr/>
          </p:nvSpPr>
          <p:spPr>
            <a:xfrm>
              <a:off x="19140488" y="4188799"/>
              <a:ext cx="2302206" cy="1970702"/>
            </a:xfrm>
            <a:prstGeom prst="rect">
              <a:avLst/>
            </a:prstGeom>
            <a:solidFill>
              <a:srgbClr val="9A17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2" name="Google Shape;192;p19"/>
            <p:cNvSpPr/>
            <p:nvPr/>
          </p:nvSpPr>
          <p:spPr>
            <a:xfrm>
              <a:off x="25663403" y="4032250"/>
              <a:ext cx="920883" cy="2127250"/>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3" name="Google Shape;193;p19"/>
            <p:cNvSpPr/>
            <p:nvPr/>
          </p:nvSpPr>
          <p:spPr>
            <a:xfrm>
              <a:off x="25049481" y="2899477"/>
              <a:ext cx="734694" cy="1289321"/>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4" name="Google Shape;194;p19"/>
            <p:cNvSpPr/>
            <p:nvPr/>
          </p:nvSpPr>
          <p:spPr>
            <a:xfrm>
              <a:off x="25049481" y="4032250"/>
              <a:ext cx="734693" cy="2127250"/>
            </a:xfrm>
            <a:prstGeom prst="rect">
              <a:avLst/>
            </a:prstGeom>
            <a:solidFill>
              <a:srgbClr val="E88C1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5" name="Google Shape;195;p19"/>
            <p:cNvSpPr/>
            <p:nvPr/>
          </p:nvSpPr>
          <p:spPr>
            <a:xfrm>
              <a:off x="24665780" y="706365"/>
              <a:ext cx="477045" cy="2263848"/>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19"/>
            <p:cNvSpPr/>
            <p:nvPr/>
          </p:nvSpPr>
          <p:spPr>
            <a:xfrm>
              <a:off x="24665780" y="2899478"/>
              <a:ext cx="477045" cy="1289321"/>
            </a:xfrm>
            <a:prstGeom prst="rect">
              <a:avLst/>
            </a:prstGeom>
            <a:solidFill>
              <a:srgbClr val="DB4D5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7" name="Google Shape;197;p19"/>
            <p:cNvSpPr/>
            <p:nvPr/>
          </p:nvSpPr>
          <p:spPr>
            <a:xfrm>
              <a:off x="24665780" y="4032250"/>
              <a:ext cx="477045" cy="2127250"/>
            </a:xfrm>
            <a:prstGeom prst="rect">
              <a:avLst/>
            </a:prstGeom>
            <a:solidFill>
              <a:srgbClr val="D13A0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8" name="Google Shape;198;p19"/>
            <p:cNvSpPr/>
            <p:nvPr/>
          </p:nvSpPr>
          <p:spPr>
            <a:xfrm>
              <a:off x="19140488" y="669925"/>
              <a:ext cx="5662612" cy="2300288"/>
            </a:xfrm>
            <a:prstGeom prst="rect">
              <a:avLst/>
            </a:prstGeom>
            <a:solidFill>
              <a:srgbClr val="D7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9" name="Google Shape;199;p19"/>
            <p:cNvSpPr/>
            <p:nvPr/>
          </p:nvSpPr>
          <p:spPr>
            <a:xfrm>
              <a:off x="19140488" y="2899478"/>
              <a:ext cx="5662612" cy="1289321"/>
            </a:xfrm>
            <a:prstGeom prst="rect">
              <a:avLst/>
            </a:prstGeom>
            <a:solidFill>
              <a:srgbClr val="CD2F1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0" name="Google Shape;200;p19"/>
            <p:cNvSpPr/>
            <p:nvPr/>
          </p:nvSpPr>
          <p:spPr>
            <a:xfrm>
              <a:off x="19140488" y="4032250"/>
              <a:ext cx="5662612" cy="2127250"/>
            </a:xfrm>
            <a:custGeom>
              <a:avLst/>
              <a:gdLst/>
              <a:ahLst/>
              <a:cxnLst/>
              <a:rect l="l" t="t" r="r" b="b"/>
              <a:pathLst>
                <a:path w="3567" h="1340" extrusionOk="0">
                  <a:moveTo>
                    <a:pt x="0" y="0"/>
                  </a:moveTo>
                  <a:lnTo>
                    <a:pt x="3567" y="0"/>
                  </a:lnTo>
                  <a:lnTo>
                    <a:pt x="3567" y="1340"/>
                  </a:lnTo>
                  <a:lnTo>
                    <a:pt x="1372" y="1340"/>
                  </a:lnTo>
                  <a:lnTo>
                    <a:pt x="1372" y="181"/>
                  </a:lnTo>
                  <a:lnTo>
                    <a:pt x="0" y="181"/>
                  </a:lnTo>
                  <a:lnTo>
                    <a:pt x="0" y="0"/>
                  </a:lnTo>
                  <a:close/>
                </a:path>
              </a:pathLst>
            </a:custGeom>
            <a:solidFill>
              <a:srgbClr val="C423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1" name="Google Shape;201;p19"/>
            <p:cNvSpPr/>
            <p:nvPr/>
          </p:nvSpPr>
          <p:spPr>
            <a:xfrm>
              <a:off x="19140488" y="13674"/>
              <a:ext cx="5662612" cy="692692"/>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02" name="Google Shape;202;p19"/>
          <p:cNvSpPr>
            <a:spLocks noGrp="1"/>
          </p:cNvSpPr>
          <p:nvPr>
            <p:ph type="pic" idx="2"/>
          </p:nvPr>
        </p:nvSpPr>
        <p:spPr>
          <a:xfrm>
            <a:off x="609601" y="3048000"/>
            <a:ext cx="914400" cy="7620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grpSp>
        <p:nvGrpSpPr>
          <p:cNvPr id="203" name="Google Shape;203;p19"/>
          <p:cNvGrpSpPr/>
          <p:nvPr/>
        </p:nvGrpSpPr>
        <p:grpSpPr>
          <a:xfrm>
            <a:off x="489086" y="2901698"/>
            <a:ext cx="1209752" cy="151219"/>
            <a:chOff x="489087" y="2521686"/>
            <a:chExt cx="1209752" cy="151219"/>
          </a:xfrm>
        </p:grpSpPr>
        <p:cxnSp>
          <p:nvCxnSpPr>
            <p:cNvPr id="204" name="Google Shape;204;p19"/>
            <p:cNvCxnSpPr/>
            <p:nvPr/>
          </p:nvCxnSpPr>
          <p:spPr>
            <a:xfrm rot="10800000">
              <a:off x="489087" y="2521686"/>
              <a:ext cx="1209752" cy="0"/>
            </a:xfrm>
            <a:prstGeom prst="straightConnector1">
              <a:avLst/>
            </a:prstGeom>
            <a:noFill/>
            <a:ln w="12700" cap="flat" cmpd="sng">
              <a:solidFill>
                <a:schemeClr val="dk1"/>
              </a:solidFill>
              <a:prstDash val="dot"/>
              <a:round/>
              <a:headEnd type="none" w="sm" len="sm"/>
              <a:tailEnd type="none" w="sm" len="sm"/>
            </a:ln>
          </p:spPr>
        </p:cxnSp>
        <p:cxnSp>
          <p:nvCxnSpPr>
            <p:cNvPr id="205" name="Google Shape;205;p19"/>
            <p:cNvCxnSpPr/>
            <p:nvPr/>
          </p:nvCxnSpPr>
          <p:spPr>
            <a:xfrm rot="5400000">
              <a:off x="413478" y="2597295"/>
              <a:ext cx="151219" cy="0"/>
            </a:xfrm>
            <a:prstGeom prst="straightConnector1">
              <a:avLst/>
            </a:prstGeom>
            <a:noFill/>
            <a:ln w="12700" cap="flat" cmpd="sng">
              <a:solidFill>
                <a:schemeClr val="dk1"/>
              </a:solidFill>
              <a:prstDash val="dot"/>
              <a:round/>
              <a:headEnd type="none" w="sm" len="sm"/>
              <a:tailEnd type="none" w="sm" len="sm"/>
            </a:ln>
          </p:spPr>
        </p:cxnSp>
      </p:grpSp>
      <p:sp>
        <p:nvSpPr>
          <p:cNvPr id="206" name="Google Shape;206;p19"/>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7" name="Google Shape;207;p19"/>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grpSp>
        <p:nvGrpSpPr>
          <p:cNvPr id="208" name="Google Shape;208;p19"/>
          <p:cNvGrpSpPr/>
          <p:nvPr/>
        </p:nvGrpSpPr>
        <p:grpSpPr>
          <a:xfrm>
            <a:off x="968592" y="6170991"/>
            <a:ext cx="914400" cy="533479"/>
            <a:chOff x="518032" y="978681"/>
            <a:chExt cx="4572000" cy="2667393"/>
          </a:xfrm>
        </p:grpSpPr>
        <p:sp>
          <p:nvSpPr>
            <p:cNvPr id="209" name="Google Shape;209;p19"/>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0" name="Google Shape;210;p19"/>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11" name="Google Shape;211;p19"/>
          <p:cNvSpPr txBox="1">
            <a:spLocks noGrp="1"/>
          </p:cNvSpPr>
          <p:nvPr>
            <p:ph type="body" idx="3"/>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ver Slide: Picture">
  <p:cSld name="Cover Slide: Picture">
    <p:spTree>
      <p:nvGrpSpPr>
        <p:cNvPr id="1" name="Shape 212"/>
        <p:cNvGrpSpPr/>
        <p:nvPr/>
      </p:nvGrpSpPr>
      <p:grpSpPr>
        <a:xfrm>
          <a:off x="0" y="0"/>
          <a:ext cx="0" cy="0"/>
          <a:chOff x="0" y="0"/>
          <a:chExt cx="0" cy="0"/>
        </a:xfrm>
      </p:grpSpPr>
      <p:grpSp>
        <p:nvGrpSpPr>
          <p:cNvPr id="213" name="Google Shape;213;p20"/>
          <p:cNvGrpSpPr/>
          <p:nvPr/>
        </p:nvGrpSpPr>
        <p:grpSpPr>
          <a:xfrm>
            <a:off x="1752600" y="1"/>
            <a:ext cx="7391401" cy="6176009"/>
            <a:chOff x="19140488" y="13674"/>
            <a:chExt cx="7443799" cy="6145827"/>
          </a:xfrm>
        </p:grpSpPr>
        <p:sp>
          <p:nvSpPr>
            <p:cNvPr id="214" name="Google Shape;214;p20"/>
            <p:cNvSpPr/>
            <p:nvPr/>
          </p:nvSpPr>
          <p:spPr>
            <a:xfrm>
              <a:off x="19140488" y="4188799"/>
              <a:ext cx="2302206" cy="1970702"/>
            </a:xfrm>
            <a:prstGeom prst="rect">
              <a:avLst/>
            </a:prstGeom>
            <a:solidFill>
              <a:srgbClr val="9A17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5" name="Google Shape;215;p20"/>
            <p:cNvSpPr/>
            <p:nvPr/>
          </p:nvSpPr>
          <p:spPr>
            <a:xfrm>
              <a:off x="25663403" y="4032250"/>
              <a:ext cx="920883" cy="2127250"/>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6" name="Google Shape;216;p20"/>
            <p:cNvSpPr/>
            <p:nvPr/>
          </p:nvSpPr>
          <p:spPr>
            <a:xfrm>
              <a:off x="25049481" y="2899477"/>
              <a:ext cx="734694" cy="1289321"/>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7" name="Google Shape;217;p20"/>
            <p:cNvSpPr/>
            <p:nvPr/>
          </p:nvSpPr>
          <p:spPr>
            <a:xfrm>
              <a:off x="25049481" y="4032250"/>
              <a:ext cx="734693" cy="2127250"/>
            </a:xfrm>
            <a:prstGeom prst="rect">
              <a:avLst/>
            </a:prstGeom>
            <a:solidFill>
              <a:srgbClr val="E88C1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8" name="Google Shape;218;p20"/>
            <p:cNvSpPr/>
            <p:nvPr/>
          </p:nvSpPr>
          <p:spPr>
            <a:xfrm>
              <a:off x="24665780" y="706365"/>
              <a:ext cx="477045" cy="2263848"/>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9" name="Google Shape;219;p20"/>
            <p:cNvSpPr/>
            <p:nvPr/>
          </p:nvSpPr>
          <p:spPr>
            <a:xfrm>
              <a:off x="24665780" y="2899478"/>
              <a:ext cx="477045" cy="1289321"/>
            </a:xfrm>
            <a:prstGeom prst="rect">
              <a:avLst/>
            </a:prstGeom>
            <a:solidFill>
              <a:srgbClr val="DB4D5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0" name="Google Shape;220;p20"/>
            <p:cNvSpPr/>
            <p:nvPr/>
          </p:nvSpPr>
          <p:spPr>
            <a:xfrm>
              <a:off x="24665780" y="4032250"/>
              <a:ext cx="477045" cy="2127250"/>
            </a:xfrm>
            <a:prstGeom prst="rect">
              <a:avLst/>
            </a:prstGeom>
            <a:solidFill>
              <a:srgbClr val="D13A0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1" name="Google Shape;221;p20"/>
            <p:cNvSpPr/>
            <p:nvPr/>
          </p:nvSpPr>
          <p:spPr>
            <a:xfrm>
              <a:off x="19140488" y="669925"/>
              <a:ext cx="5662612" cy="2300288"/>
            </a:xfrm>
            <a:prstGeom prst="rect">
              <a:avLst/>
            </a:prstGeom>
            <a:solidFill>
              <a:srgbClr val="D7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2" name="Google Shape;222;p20"/>
            <p:cNvSpPr/>
            <p:nvPr/>
          </p:nvSpPr>
          <p:spPr>
            <a:xfrm>
              <a:off x="19140488" y="2899478"/>
              <a:ext cx="5662612" cy="1289321"/>
            </a:xfrm>
            <a:prstGeom prst="rect">
              <a:avLst/>
            </a:prstGeom>
            <a:solidFill>
              <a:srgbClr val="CD2F1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3" name="Google Shape;223;p20"/>
            <p:cNvSpPr/>
            <p:nvPr/>
          </p:nvSpPr>
          <p:spPr>
            <a:xfrm>
              <a:off x="19140488" y="4032250"/>
              <a:ext cx="5662612" cy="2127250"/>
            </a:xfrm>
            <a:custGeom>
              <a:avLst/>
              <a:gdLst/>
              <a:ahLst/>
              <a:cxnLst/>
              <a:rect l="l" t="t" r="r" b="b"/>
              <a:pathLst>
                <a:path w="3567" h="1340" extrusionOk="0">
                  <a:moveTo>
                    <a:pt x="0" y="0"/>
                  </a:moveTo>
                  <a:lnTo>
                    <a:pt x="3567" y="0"/>
                  </a:lnTo>
                  <a:lnTo>
                    <a:pt x="3567" y="1340"/>
                  </a:lnTo>
                  <a:lnTo>
                    <a:pt x="1372" y="1340"/>
                  </a:lnTo>
                  <a:lnTo>
                    <a:pt x="1372" y="181"/>
                  </a:lnTo>
                  <a:lnTo>
                    <a:pt x="0" y="181"/>
                  </a:lnTo>
                  <a:lnTo>
                    <a:pt x="0" y="0"/>
                  </a:lnTo>
                  <a:close/>
                </a:path>
              </a:pathLst>
            </a:custGeom>
            <a:solidFill>
              <a:srgbClr val="C423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4" name="Google Shape;224;p20"/>
            <p:cNvSpPr/>
            <p:nvPr/>
          </p:nvSpPr>
          <p:spPr>
            <a:xfrm>
              <a:off x="19140488" y="13674"/>
              <a:ext cx="5662612" cy="692692"/>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25" name="Google Shape;225;p20"/>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6" name="Google Shape;226;p20"/>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227" name="Google Shape;227;p20"/>
          <p:cNvSpPr>
            <a:spLocks noGrp="1"/>
          </p:cNvSpPr>
          <p:nvPr>
            <p:ph type="pic" idx="2"/>
          </p:nvPr>
        </p:nvSpPr>
        <p:spPr>
          <a:xfrm>
            <a:off x="1752600" y="2899977"/>
            <a:ext cx="6324600" cy="3272223"/>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grpSp>
        <p:nvGrpSpPr>
          <p:cNvPr id="228" name="Google Shape;228;p20"/>
          <p:cNvGrpSpPr/>
          <p:nvPr/>
        </p:nvGrpSpPr>
        <p:grpSpPr>
          <a:xfrm>
            <a:off x="968592" y="6170991"/>
            <a:ext cx="914400" cy="533479"/>
            <a:chOff x="518032" y="978681"/>
            <a:chExt cx="4572000" cy="2667393"/>
          </a:xfrm>
        </p:grpSpPr>
        <p:sp>
          <p:nvSpPr>
            <p:cNvPr id="229" name="Google Shape;229;p20"/>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0" name="Google Shape;230;p20"/>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31" name="Google Shape;231;p20"/>
          <p:cNvSpPr txBox="1">
            <a:spLocks noGrp="1"/>
          </p:cNvSpPr>
          <p:nvPr>
            <p:ph type="body" idx="3"/>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One">
  <p:cSld name="Content: One">
    <p:spTree>
      <p:nvGrpSpPr>
        <p:cNvPr id="1" name="Shape 35"/>
        <p:cNvGrpSpPr/>
        <p:nvPr/>
      </p:nvGrpSpPr>
      <p:grpSpPr>
        <a:xfrm>
          <a:off x="0" y="0"/>
          <a:ext cx="0" cy="0"/>
          <a:chOff x="0" y="0"/>
          <a:chExt cx="0" cy="0"/>
        </a:xfrm>
      </p:grpSpPr>
      <p:sp>
        <p:nvSpPr>
          <p:cNvPr id="36" name="Google Shape;36;p3"/>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2400"/>
              <a:buFont typeface="Georg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
          <p:cNvSpPr txBox="1">
            <a:spLocks noGrp="1"/>
          </p:cNvSpPr>
          <p:nvPr>
            <p:ph type="body" idx="1"/>
          </p:nvPr>
        </p:nvSpPr>
        <p:spPr>
          <a:xfrm>
            <a:off x="533400" y="1752600"/>
            <a:ext cx="807720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38" name="Google Shape;38;p3"/>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cxnSp>
        <p:nvCxnSpPr>
          <p:cNvPr id="40" name="Google Shape;40;p3"/>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41" name="Google Shape;41;p3"/>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2" name="Google Shape;42;p3"/>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ver Slide: Colour">
  <p:cSld name="Cover Slide: Colour">
    <p:spTree>
      <p:nvGrpSpPr>
        <p:cNvPr id="1" name="Shape 232"/>
        <p:cNvGrpSpPr/>
        <p:nvPr/>
      </p:nvGrpSpPr>
      <p:grpSpPr>
        <a:xfrm>
          <a:off x="0" y="0"/>
          <a:ext cx="0" cy="0"/>
          <a:chOff x="0" y="0"/>
          <a:chExt cx="0" cy="0"/>
        </a:xfrm>
      </p:grpSpPr>
      <p:sp>
        <p:nvSpPr>
          <p:cNvPr id="233" name="Google Shape;233;p21"/>
          <p:cNvSpPr/>
          <p:nvPr/>
        </p:nvSpPr>
        <p:spPr>
          <a:xfrm>
            <a:off x="7391400" y="685801"/>
            <a:ext cx="1752600" cy="5486399"/>
          </a:xfrm>
          <a:prstGeom prst="rect">
            <a:avLst/>
          </a:prstGeom>
          <a:solidFill>
            <a:srgbClr val="FFC28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4" name="Google Shape;234;p21"/>
          <p:cNvSpPr/>
          <p:nvPr/>
        </p:nvSpPr>
        <p:spPr>
          <a:xfrm>
            <a:off x="1752600" y="0"/>
            <a:ext cx="5638800" cy="685800"/>
          </a:xfrm>
          <a:prstGeom prst="rect">
            <a:avLst/>
          </a:prstGeom>
          <a:solidFill>
            <a:srgbClr val="FEA45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5" name="Google Shape;235;p21"/>
          <p:cNvSpPr/>
          <p:nvPr/>
        </p:nvSpPr>
        <p:spPr>
          <a:xfrm>
            <a:off x="1752600" y="685800"/>
            <a:ext cx="5638800" cy="54864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6" name="Google Shape;236;p21"/>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7" name="Google Shape;237;p21"/>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grpSp>
        <p:nvGrpSpPr>
          <p:cNvPr id="238" name="Google Shape;238;p21"/>
          <p:cNvGrpSpPr/>
          <p:nvPr/>
        </p:nvGrpSpPr>
        <p:grpSpPr>
          <a:xfrm>
            <a:off x="968592" y="6170991"/>
            <a:ext cx="914400" cy="533479"/>
            <a:chOff x="518032" y="978681"/>
            <a:chExt cx="4572000" cy="2667393"/>
          </a:xfrm>
        </p:grpSpPr>
        <p:sp>
          <p:nvSpPr>
            <p:cNvPr id="239" name="Google Shape;239;p21"/>
            <p:cNvSpPr/>
            <p:nvPr/>
          </p:nvSpPr>
          <p:spPr>
            <a:xfrm>
              <a:off x="3295650" y="978681"/>
              <a:ext cx="1143000" cy="263229"/>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0" name="Google Shape;240;p21"/>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241" name="Google Shape;241;p21"/>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losing Statement">
  <p:cSld name="Closing Statement">
    <p:spTree>
      <p:nvGrpSpPr>
        <p:cNvPr id="1" name="Shape 242"/>
        <p:cNvGrpSpPr/>
        <p:nvPr/>
      </p:nvGrpSpPr>
      <p:grpSpPr>
        <a:xfrm>
          <a:off x="0" y="0"/>
          <a:ext cx="0" cy="0"/>
          <a:chOff x="0" y="0"/>
          <a:chExt cx="0" cy="0"/>
        </a:xfrm>
      </p:grpSpPr>
      <p:sp>
        <p:nvSpPr>
          <p:cNvPr id="243" name="Google Shape;243;p22"/>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3200"/>
              <a:buFont typeface="Georgia"/>
              <a:buNone/>
              <a:defRPr sz="32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4" name="Google Shape;244;p22"/>
          <p:cNvSpPr txBox="1">
            <a:spLocks noGrp="1"/>
          </p:cNvSpPr>
          <p:nvPr>
            <p:ph type="body" idx="1"/>
          </p:nvPr>
        </p:nvSpPr>
        <p:spPr>
          <a:xfrm>
            <a:off x="533400" y="5867400"/>
            <a:ext cx="5029200" cy="762000"/>
          </a:xfrm>
          <a:prstGeom prst="rect">
            <a:avLst/>
          </a:prstGeom>
          <a:noFill/>
          <a:ln>
            <a:noFill/>
          </a:ln>
        </p:spPr>
        <p:txBody>
          <a:bodyPr spcFirstLastPara="1" wrap="square" lIns="0" tIns="0" rIns="0" bIns="0" anchor="b" anchorCtr="0"/>
          <a:lstStyle>
            <a:lvl1pPr marL="457200" lvl="0" indent="-228600" algn="l">
              <a:lnSpc>
                <a:spcPct val="100000"/>
              </a:lnSpc>
              <a:spcBef>
                <a:spcPts val="0"/>
              </a:spcBef>
              <a:spcAft>
                <a:spcPts val="0"/>
              </a:spcAft>
              <a:buSzPts val="900"/>
              <a:buFont typeface="Arial"/>
              <a:buNone/>
              <a:defRPr sz="900">
                <a:latin typeface="Arial"/>
                <a:ea typeface="Arial"/>
                <a:cs typeface="Arial"/>
                <a:sym typeface="Arial"/>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cxnSp>
        <p:nvCxnSpPr>
          <p:cNvPr id="245" name="Google Shape;245;p22"/>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Cover Slide 2">
  <p:cSld name="Cover Slide 2">
    <p:spTree>
      <p:nvGrpSpPr>
        <p:cNvPr id="1" name="Shape 246"/>
        <p:cNvGrpSpPr/>
        <p:nvPr/>
      </p:nvGrpSpPr>
      <p:grpSpPr>
        <a:xfrm>
          <a:off x="0" y="0"/>
          <a:ext cx="0" cy="0"/>
          <a:chOff x="0" y="0"/>
          <a:chExt cx="0" cy="0"/>
        </a:xfrm>
      </p:grpSpPr>
      <p:grpSp>
        <p:nvGrpSpPr>
          <p:cNvPr id="247" name="Google Shape;247;p23"/>
          <p:cNvGrpSpPr/>
          <p:nvPr/>
        </p:nvGrpSpPr>
        <p:grpSpPr>
          <a:xfrm>
            <a:off x="968592" y="-5815"/>
            <a:ext cx="8175409" cy="6710285"/>
            <a:chOff x="968592" y="-5815"/>
            <a:chExt cx="8175409" cy="6710285"/>
          </a:xfrm>
        </p:grpSpPr>
        <p:grpSp>
          <p:nvGrpSpPr>
            <p:cNvPr id="248" name="Google Shape;248;p23"/>
            <p:cNvGrpSpPr/>
            <p:nvPr/>
          </p:nvGrpSpPr>
          <p:grpSpPr>
            <a:xfrm>
              <a:off x="1752601" y="-5815"/>
              <a:ext cx="7391400" cy="6181825"/>
              <a:chOff x="533400" y="228599"/>
              <a:chExt cx="3752849" cy="6266963"/>
            </a:xfrm>
          </p:grpSpPr>
          <p:sp>
            <p:nvSpPr>
              <p:cNvPr id="249" name="Google Shape;249;p23"/>
              <p:cNvSpPr/>
              <p:nvPr/>
            </p:nvSpPr>
            <p:spPr>
              <a:xfrm>
                <a:off x="533400" y="4725009"/>
                <a:ext cx="3616382" cy="1770553"/>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0" name="Google Shape;250;p23"/>
              <p:cNvSpPr/>
              <p:nvPr/>
            </p:nvSpPr>
            <p:spPr>
              <a:xfrm>
                <a:off x="533400" y="5344696"/>
                <a:ext cx="3752849" cy="1150866"/>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1" name="Google Shape;251;p23"/>
              <p:cNvSpPr/>
              <p:nvPr/>
            </p:nvSpPr>
            <p:spPr>
              <a:xfrm>
                <a:off x="533400" y="931376"/>
                <a:ext cx="3514031" cy="5564186"/>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2" name="Google Shape;252;p23"/>
              <p:cNvSpPr/>
              <p:nvPr/>
            </p:nvSpPr>
            <p:spPr>
              <a:xfrm>
                <a:off x="533400" y="460709"/>
                <a:ext cx="3206980" cy="6034853"/>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3" name="Google Shape;253;p23"/>
              <p:cNvSpPr/>
              <p:nvPr/>
            </p:nvSpPr>
            <p:spPr>
              <a:xfrm>
                <a:off x="533400" y="931376"/>
                <a:ext cx="3206980" cy="5564186"/>
              </a:xfrm>
              <a:prstGeom prst="rect">
                <a:avLst/>
              </a:prstGeom>
              <a:solidFill>
                <a:srgbClr val="D6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4" name="Google Shape;254;p23"/>
              <p:cNvSpPr/>
              <p:nvPr/>
            </p:nvSpPr>
            <p:spPr>
              <a:xfrm>
                <a:off x="533400" y="4725009"/>
                <a:ext cx="3514031" cy="1770553"/>
              </a:xfrm>
              <a:prstGeom prst="rect">
                <a:avLst/>
              </a:prstGeom>
              <a:solidFill>
                <a:srgbClr val="DA4E1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5" name="Google Shape;255;p23"/>
              <p:cNvSpPr/>
              <p:nvPr/>
            </p:nvSpPr>
            <p:spPr>
              <a:xfrm>
                <a:off x="533400" y="4725009"/>
                <a:ext cx="3206980" cy="1770553"/>
              </a:xfrm>
              <a:prstGeom prst="rect">
                <a:avLst/>
              </a:prstGeom>
              <a:solidFill>
                <a:srgbClr val="CB2F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6" name="Google Shape;256;p23"/>
              <p:cNvSpPr/>
              <p:nvPr/>
            </p:nvSpPr>
            <p:spPr>
              <a:xfrm>
                <a:off x="533400" y="5344696"/>
                <a:ext cx="3616382" cy="1150866"/>
              </a:xfrm>
              <a:prstGeom prst="rect">
                <a:avLst/>
              </a:prstGeom>
              <a:solidFill>
                <a:srgbClr val="D894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7" name="Google Shape;257;p23"/>
              <p:cNvSpPr/>
              <p:nvPr/>
            </p:nvSpPr>
            <p:spPr>
              <a:xfrm>
                <a:off x="533400" y="5344696"/>
                <a:ext cx="3514031" cy="1150866"/>
              </a:xfrm>
              <a:prstGeom prst="rect">
                <a:avLst/>
              </a:prstGeom>
              <a:solidFill>
                <a:srgbClr val="C23D1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8" name="Google Shape;258;p23"/>
              <p:cNvSpPr/>
              <p:nvPr/>
            </p:nvSpPr>
            <p:spPr>
              <a:xfrm>
                <a:off x="533400" y="5344696"/>
                <a:ext cx="3206980" cy="1150866"/>
              </a:xfrm>
              <a:prstGeom prst="rect">
                <a:avLst/>
              </a:prstGeom>
              <a:solidFill>
                <a:srgbClr val="B525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9" name="Google Shape;259;p23"/>
              <p:cNvSpPr/>
              <p:nvPr/>
            </p:nvSpPr>
            <p:spPr>
              <a:xfrm>
                <a:off x="533400" y="228599"/>
                <a:ext cx="3138746" cy="6266963"/>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0" name="Google Shape;260;p23"/>
              <p:cNvSpPr/>
              <p:nvPr/>
            </p:nvSpPr>
            <p:spPr>
              <a:xfrm>
                <a:off x="533400" y="460709"/>
                <a:ext cx="3138746" cy="6034853"/>
              </a:xfrm>
              <a:prstGeom prst="rect">
                <a:avLst/>
              </a:prstGeom>
              <a:solidFill>
                <a:srgbClr val="E2731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1" name="Google Shape;261;p23"/>
              <p:cNvSpPr/>
              <p:nvPr/>
            </p:nvSpPr>
            <p:spPr>
              <a:xfrm>
                <a:off x="533400" y="931376"/>
                <a:ext cx="3138746" cy="5564186"/>
              </a:xfrm>
              <a:prstGeom prst="rect">
                <a:avLst/>
              </a:prstGeom>
              <a:solidFill>
                <a:srgbClr val="CB2F1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2" name="Google Shape;262;p23"/>
              <p:cNvSpPr/>
              <p:nvPr/>
            </p:nvSpPr>
            <p:spPr>
              <a:xfrm>
                <a:off x="533400" y="4725009"/>
                <a:ext cx="3138746" cy="1770553"/>
              </a:xfrm>
              <a:prstGeom prst="rect">
                <a:avLst/>
              </a:prstGeom>
              <a:solidFill>
                <a:srgbClr val="C123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3" name="Google Shape;263;p23"/>
              <p:cNvSpPr/>
              <p:nvPr/>
            </p:nvSpPr>
            <p:spPr>
              <a:xfrm>
                <a:off x="533400" y="5344696"/>
                <a:ext cx="3138746" cy="1150866"/>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264" name="Google Shape;264;p23"/>
            <p:cNvGrpSpPr/>
            <p:nvPr/>
          </p:nvGrpSpPr>
          <p:grpSpPr>
            <a:xfrm>
              <a:off x="968592" y="6170991"/>
              <a:ext cx="914400" cy="533479"/>
              <a:chOff x="518032" y="978681"/>
              <a:chExt cx="4572000" cy="2667393"/>
            </a:xfrm>
          </p:grpSpPr>
          <p:sp>
            <p:nvSpPr>
              <p:cNvPr id="265" name="Google Shape;265;p23"/>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6" name="Google Shape;266;p23"/>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267" name="Google Shape;267;p23"/>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8" name="Google Shape;268;p23"/>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269" name="Google Shape;269;p23"/>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Cover Slide 3">
  <p:cSld name="Cover Slide 3">
    <p:spTree>
      <p:nvGrpSpPr>
        <p:cNvPr id="1" name="Shape 270"/>
        <p:cNvGrpSpPr/>
        <p:nvPr/>
      </p:nvGrpSpPr>
      <p:grpSpPr>
        <a:xfrm>
          <a:off x="0" y="0"/>
          <a:ext cx="0" cy="0"/>
          <a:chOff x="0" y="0"/>
          <a:chExt cx="0" cy="0"/>
        </a:xfrm>
      </p:grpSpPr>
      <p:grpSp>
        <p:nvGrpSpPr>
          <p:cNvPr id="271" name="Google Shape;271;p24"/>
          <p:cNvGrpSpPr/>
          <p:nvPr/>
        </p:nvGrpSpPr>
        <p:grpSpPr>
          <a:xfrm>
            <a:off x="968592" y="-5815"/>
            <a:ext cx="8175409" cy="6710285"/>
            <a:chOff x="968592" y="-5815"/>
            <a:chExt cx="8175409" cy="6710285"/>
          </a:xfrm>
        </p:grpSpPr>
        <p:grpSp>
          <p:nvGrpSpPr>
            <p:cNvPr id="272" name="Google Shape;272;p24"/>
            <p:cNvGrpSpPr/>
            <p:nvPr/>
          </p:nvGrpSpPr>
          <p:grpSpPr>
            <a:xfrm>
              <a:off x="1752601" y="-5815"/>
              <a:ext cx="7391400" cy="6181825"/>
              <a:chOff x="533400" y="228599"/>
              <a:chExt cx="3752849" cy="6266964"/>
            </a:xfrm>
          </p:grpSpPr>
          <p:sp>
            <p:nvSpPr>
              <p:cNvPr id="273" name="Google Shape;273;p24"/>
              <p:cNvSpPr/>
              <p:nvPr/>
            </p:nvSpPr>
            <p:spPr>
              <a:xfrm>
                <a:off x="533400" y="1219201"/>
                <a:ext cx="3469615" cy="5276362"/>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4" name="Google Shape;274;p24"/>
              <p:cNvSpPr/>
              <p:nvPr/>
            </p:nvSpPr>
            <p:spPr>
              <a:xfrm>
                <a:off x="533400" y="5715000"/>
                <a:ext cx="3752849" cy="780562"/>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5" name="Google Shape;275;p24"/>
              <p:cNvSpPr/>
              <p:nvPr/>
            </p:nvSpPr>
            <p:spPr>
              <a:xfrm>
                <a:off x="533400" y="981074"/>
                <a:ext cx="3135429" cy="5514487"/>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6" name="Google Shape;276;p24"/>
              <p:cNvSpPr/>
              <p:nvPr/>
            </p:nvSpPr>
            <p:spPr>
              <a:xfrm>
                <a:off x="533400" y="457201"/>
                <a:ext cx="2952298" cy="6038362"/>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7" name="Google Shape;277;p24"/>
              <p:cNvSpPr/>
              <p:nvPr/>
            </p:nvSpPr>
            <p:spPr>
              <a:xfrm>
                <a:off x="533400" y="981074"/>
                <a:ext cx="2952298" cy="5514487"/>
              </a:xfrm>
              <a:prstGeom prst="rect">
                <a:avLst/>
              </a:prstGeom>
              <a:solidFill>
                <a:srgbClr val="D4792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8" name="Google Shape;278;p24"/>
              <p:cNvSpPr/>
              <p:nvPr/>
            </p:nvSpPr>
            <p:spPr>
              <a:xfrm>
                <a:off x="533400" y="1219201"/>
                <a:ext cx="3135429" cy="5276362"/>
              </a:xfrm>
              <a:prstGeom prst="rect">
                <a:avLst/>
              </a:prstGeom>
              <a:solidFill>
                <a:srgbClr val="D894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9" name="Google Shape;279;p24"/>
              <p:cNvSpPr/>
              <p:nvPr/>
            </p:nvSpPr>
            <p:spPr>
              <a:xfrm>
                <a:off x="533400" y="1219201"/>
                <a:ext cx="2952298" cy="5276362"/>
              </a:xfrm>
              <a:prstGeom prst="rect">
                <a:avLst/>
              </a:prstGeom>
              <a:solidFill>
                <a:srgbClr val="C95A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0" name="Google Shape;280;p24"/>
              <p:cNvSpPr/>
              <p:nvPr/>
            </p:nvSpPr>
            <p:spPr>
              <a:xfrm>
                <a:off x="533400" y="5715000"/>
                <a:ext cx="3469615" cy="780562"/>
              </a:xfrm>
              <a:prstGeom prst="rect">
                <a:avLst/>
              </a:prstGeom>
              <a:solidFill>
                <a:srgbClr val="E78C1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1" name="Google Shape;281;p24"/>
              <p:cNvSpPr/>
              <p:nvPr/>
            </p:nvSpPr>
            <p:spPr>
              <a:xfrm>
                <a:off x="533400" y="5715000"/>
                <a:ext cx="3135429" cy="780562"/>
              </a:xfrm>
              <a:prstGeom prst="rect">
                <a:avLst/>
              </a:prstGeom>
              <a:solidFill>
                <a:srgbClr val="CD6C0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2" name="Google Shape;282;p24"/>
              <p:cNvSpPr/>
              <p:nvPr/>
            </p:nvSpPr>
            <p:spPr>
              <a:xfrm>
                <a:off x="533400" y="5715000"/>
                <a:ext cx="2952298" cy="780562"/>
              </a:xfrm>
              <a:prstGeom prst="rect">
                <a:avLst/>
              </a:prstGeom>
              <a:solidFill>
                <a:srgbClr val="BF42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3" name="Google Shape;283;p24"/>
              <p:cNvSpPr/>
              <p:nvPr/>
            </p:nvSpPr>
            <p:spPr>
              <a:xfrm>
                <a:off x="533400" y="228599"/>
                <a:ext cx="2828549" cy="6266963"/>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4" name="Google Shape;284;p24"/>
              <p:cNvSpPr/>
              <p:nvPr/>
            </p:nvSpPr>
            <p:spPr>
              <a:xfrm>
                <a:off x="533400" y="457201"/>
                <a:ext cx="2828549" cy="6038362"/>
              </a:xfrm>
              <a:prstGeom prst="rect">
                <a:avLst/>
              </a:prstGeom>
              <a:solidFill>
                <a:srgbClr val="D6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5" name="Google Shape;285;p24"/>
              <p:cNvSpPr/>
              <p:nvPr/>
            </p:nvSpPr>
            <p:spPr>
              <a:xfrm>
                <a:off x="533400" y="981074"/>
                <a:ext cx="2828549" cy="5514487"/>
              </a:xfrm>
              <a:prstGeom prst="rect">
                <a:avLst/>
              </a:prstGeom>
              <a:solidFill>
                <a:srgbClr val="BE321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6" name="Google Shape;286;p24"/>
              <p:cNvSpPr/>
              <p:nvPr/>
            </p:nvSpPr>
            <p:spPr>
              <a:xfrm>
                <a:off x="533400" y="1219201"/>
                <a:ext cx="2828549" cy="5276362"/>
              </a:xfrm>
              <a:prstGeom prst="rect">
                <a:avLst/>
              </a:prstGeom>
              <a:solidFill>
                <a:srgbClr val="B525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7" name="Google Shape;287;p24"/>
              <p:cNvSpPr/>
              <p:nvPr/>
            </p:nvSpPr>
            <p:spPr>
              <a:xfrm>
                <a:off x="533400" y="5715000"/>
                <a:ext cx="2828549" cy="780562"/>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288" name="Google Shape;288;p24"/>
            <p:cNvGrpSpPr/>
            <p:nvPr/>
          </p:nvGrpSpPr>
          <p:grpSpPr>
            <a:xfrm>
              <a:off x="968592" y="6170991"/>
              <a:ext cx="914400" cy="533479"/>
              <a:chOff x="518032" y="978681"/>
              <a:chExt cx="4572000" cy="2667393"/>
            </a:xfrm>
          </p:grpSpPr>
          <p:sp>
            <p:nvSpPr>
              <p:cNvPr id="289" name="Google Shape;289;p24"/>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0" name="Google Shape;290;p24"/>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291" name="Google Shape;291;p24"/>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2" name="Google Shape;292;p24"/>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293" name="Google Shape;293;p24"/>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Cover Slide 4">
  <p:cSld name="Cover Slide 4">
    <p:spTree>
      <p:nvGrpSpPr>
        <p:cNvPr id="1" name="Shape 294"/>
        <p:cNvGrpSpPr/>
        <p:nvPr/>
      </p:nvGrpSpPr>
      <p:grpSpPr>
        <a:xfrm>
          <a:off x="0" y="0"/>
          <a:ext cx="0" cy="0"/>
          <a:chOff x="0" y="0"/>
          <a:chExt cx="0" cy="0"/>
        </a:xfrm>
      </p:grpSpPr>
      <p:grpSp>
        <p:nvGrpSpPr>
          <p:cNvPr id="295" name="Google Shape;295;p25"/>
          <p:cNvGrpSpPr/>
          <p:nvPr/>
        </p:nvGrpSpPr>
        <p:grpSpPr>
          <a:xfrm>
            <a:off x="968592" y="-5815"/>
            <a:ext cx="8175409" cy="6710285"/>
            <a:chOff x="968592" y="-5815"/>
            <a:chExt cx="8175409" cy="6710285"/>
          </a:xfrm>
        </p:grpSpPr>
        <p:grpSp>
          <p:nvGrpSpPr>
            <p:cNvPr id="296" name="Google Shape;296;p25"/>
            <p:cNvGrpSpPr/>
            <p:nvPr/>
          </p:nvGrpSpPr>
          <p:grpSpPr>
            <a:xfrm>
              <a:off x="1752601" y="-5815"/>
              <a:ext cx="7391400" cy="6181825"/>
              <a:chOff x="533400" y="228599"/>
              <a:chExt cx="3752849" cy="6266963"/>
            </a:xfrm>
          </p:grpSpPr>
          <p:sp>
            <p:nvSpPr>
              <p:cNvPr id="297" name="Google Shape;297;p25"/>
              <p:cNvSpPr/>
              <p:nvPr/>
            </p:nvSpPr>
            <p:spPr>
              <a:xfrm>
                <a:off x="533400" y="4725009"/>
                <a:ext cx="3482025" cy="1770553"/>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8" name="Google Shape;298;p25"/>
              <p:cNvSpPr/>
              <p:nvPr/>
            </p:nvSpPr>
            <p:spPr>
              <a:xfrm>
                <a:off x="533400" y="5344696"/>
                <a:ext cx="3752849" cy="1150866"/>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9" name="Google Shape;299;p25"/>
              <p:cNvSpPr/>
              <p:nvPr/>
            </p:nvSpPr>
            <p:spPr>
              <a:xfrm>
                <a:off x="533400" y="939078"/>
                <a:ext cx="3288579" cy="5556483"/>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0" name="Google Shape;300;p25"/>
              <p:cNvSpPr/>
              <p:nvPr/>
            </p:nvSpPr>
            <p:spPr>
              <a:xfrm>
                <a:off x="533400" y="463253"/>
                <a:ext cx="3172512" cy="6032309"/>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1" name="Google Shape;301;p25"/>
              <p:cNvSpPr/>
              <p:nvPr/>
            </p:nvSpPr>
            <p:spPr>
              <a:xfrm>
                <a:off x="533400" y="939078"/>
                <a:ext cx="3172512" cy="5556483"/>
              </a:xfrm>
              <a:prstGeom prst="rect">
                <a:avLst/>
              </a:prstGeom>
              <a:solidFill>
                <a:srgbClr val="D4792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2" name="Google Shape;302;p25"/>
              <p:cNvSpPr/>
              <p:nvPr/>
            </p:nvSpPr>
            <p:spPr>
              <a:xfrm>
                <a:off x="533400" y="4725009"/>
                <a:ext cx="3288579" cy="1770553"/>
              </a:xfrm>
              <a:prstGeom prst="rect">
                <a:avLst/>
              </a:prstGeom>
              <a:solidFill>
                <a:srgbClr val="D8925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3" name="Google Shape;303;p25"/>
              <p:cNvSpPr/>
              <p:nvPr/>
            </p:nvSpPr>
            <p:spPr>
              <a:xfrm>
                <a:off x="533400" y="4725009"/>
                <a:ext cx="3172512" cy="1770553"/>
              </a:xfrm>
              <a:prstGeom prst="rect">
                <a:avLst/>
              </a:prstGeom>
              <a:solidFill>
                <a:srgbClr val="C9591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4" name="Google Shape;304;p25"/>
              <p:cNvSpPr/>
              <p:nvPr/>
            </p:nvSpPr>
            <p:spPr>
              <a:xfrm>
                <a:off x="533400" y="5344696"/>
                <a:ext cx="3482025" cy="1150866"/>
              </a:xfrm>
              <a:prstGeom prst="rect">
                <a:avLst/>
              </a:prstGeom>
              <a:solidFill>
                <a:srgbClr val="DA4D5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5" name="Google Shape;305;p25"/>
              <p:cNvSpPr/>
              <p:nvPr/>
            </p:nvSpPr>
            <p:spPr>
              <a:xfrm>
                <a:off x="533400" y="5344696"/>
                <a:ext cx="3288579" cy="1150866"/>
              </a:xfrm>
              <a:prstGeom prst="rect">
                <a:avLst/>
              </a:prstGeom>
              <a:solidFill>
                <a:srgbClr val="C23C3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6" name="Google Shape;306;p25"/>
              <p:cNvSpPr/>
              <p:nvPr/>
            </p:nvSpPr>
            <p:spPr>
              <a:xfrm>
                <a:off x="533400" y="5344696"/>
                <a:ext cx="3172512" cy="1150866"/>
              </a:xfrm>
              <a:prstGeom prst="rect">
                <a:avLst/>
              </a:prstGeom>
              <a:solidFill>
                <a:srgbClr val="B5250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7" name="Google Shape;307;p25"/>
              <p:cNvSpPr/>
              <p:nvPr/>
            </p:nvSpPr>
            <p:spPr>
              <a:xfrm>
                <a:off x="533400" y="228599"/>
                <a:ext cx="2940377" cy="6266963"/>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8" name="Google Shape;308;p25"/>
              <p:cNvSpPr/>
              <p:nvPr/>
            </p:nvSpPr>
            <p:spPr>
              <a:xfrm>
                <a:off x="533400" y="463253"/>
                <a:ext cx="2940377" cy="6032309"/>
              </a:xfrm>
              <a:prstGeom prst="rect">
                <a:avLst/>
              </a:prstGeom>
              <a:solidFill>
                <a:srgbClr val="E2740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9" name="Google Shape;309;p25"/>
              <p:cNvSpPr/>
              <p:nvPr/>
            </p:nvSpPr>
            <p:spPr>
              <a:xfrm>
                <a:off x="533400" y="939078"/>
                <a:ext cx="2940377" cy="5556483"/>
              </a:xfrm>
              <a:prstGeom prst="rect">
                <a:avLst/>
              </a:prstGeom>
              <a:solidFill>
                <a:srgbClr val="C95A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0" name="Google Shape;310;p25"/>
              <p:cNvSpPr/>
              <p:nvPr/>
            </p:nvSpPr>
            <p:spPr>
              <a:xfrm>
                <a:off x="533400" y="4725009"/>
                <a:ext cx="2940377" cy="1770553"/>
              </a:xfrm>
              <a:prstGeom prst="rect">
                <a:avLst/>
              </a:prstGeom>
              <a:solidFill>
                <a:srgbClr val="BF42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1" name="Google Shape;311;p25"/>
              <p:cNvSpPr/>
              <p:nvPr/>
            </p:nvSpPr>
            <p:spPr>
              <a:xfrm>
                <a:off x="533400" y="5344696"/>
                <a:ext cx="2940377" cy="1150866"/>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312" name="Google Shape;312;p25"/>
            <p:cNvGrpSpPr/>
            <p:nvPr/>
          </p:nvGrpSpPr>
          <p:grpSpPr>
            <a:xfrm>
              <a:off x="968592" y="6170991"/>
              <a:ext cx="914400" cy="533479"/>
              <a:chOff x="518032" y="978681"/>
              <a:chExt cx="4572000" cy="2667393"/>
            </a:xfrm>
          </p:grpSpPr>
          <p:sp>
            <p:nvSpPr>
              <p:cNvPr id="313" name="Google Shape;313;p25"/>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4" name="Google Shape;314;p25"/>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315" name="Google Shape;315;p25"/>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6" name="Google Shape;316;p25"/>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317" name="Google Shape;317;p25"/>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ver Slide: Picture 2">
  <p:cSld name="Cover Slide: Picture 2">
    <p:spTree>
      <p:nvGrpSpPr>
        <p:cNvPr id="1" name="Shape 318"/>
        <p:cNvGrpSpPr/>
        <p:nvPr/>
      </p:nvGrpSpPr>
      <p:grpSpPr>
        <a:xfrm>
          <a:off x="0" y="0"/>
          <a:ext cx="0" cy="0"/>
          <a:chOff x="0" y="0"/>
          <a:chExt cx="0" cy="0"/>
        </a:xfrm>
      </p:grpSpPr>
      <p:grpSp>
        <p:nvGrpSpPr>
          <p:cNvPr id="319" name="Google Shape;319;p26"/>
          <p:cNvGrpSpPr/>
          <p:nvPr/>
        </p:nvGrpSpPr>
        <p:grpSpPr>
          <a:xfrm>
            <a:off x="968592" y="-5815"/>
            <a:ext cx="8175409" cy="6710285"/>
            <a:chOff x="968592" y="-5815"/>
            <a:chExt cx="8175409" cy="6710285"/>
          </a:xfrm>
        </p:grpSpPr>
        <p:grpSp>
          <p:nvGrpSpPr>
            <p:cNvPr id="320" name="Google Shape;320;p26"/>
            <p:cNvGrpSpPr/>
            <p:nvPr/>
          </p:nvGrpSpPr>
          <p:grpSpPr>
            <a:xfrm>
              <a:off x="1752601" y="-5815"/>
              <a:ext cx="7391400" cy="6181825"/>
              <a:chOff x="533400" y="228599"/>
              <a:chExt cx="3752849" cy="6266963"/>
            </a:xfrm>
          </p:grpSpPr>
          <p:sp>
            <p:nvSpPr>
              <p:cNvPr id="321" name="Google Shape;321;p26"/>
              <p:cNvSpPr/>
              <p:nvPr/>
            </p:nvSpPr>
            <p:spPr>
              <a:xfrm>
                <a:off x="533400" y="4725009"/>
                <a:ext cx="3616382" cy="1770553"/>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2" name="Google Shape;322;p26"/>
              <p:cNvSpPr/>
              <p:nvPr/>
            </p:nvSpPr>
            <p:spPr>
              <a:xfrm>
                <a:off x="533400" y="5344696"/>
                <a:ext cx="3752849" cy="1150866"/>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3" name="Google Shape;323;p26"/>
              <p:cNvSpPr/>
              <p:nvPr/>
            </p:nvSpPr>
            <p:spPr>
              <a:xfrm>
                <a:off x="533400" y="931376"/>
                <a:ext cx="3514031" cy="5564186"/>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4" name="Google Shape;324;p26"/>
              <p:cNvSpPr/>
              <p:nvPr/>
            </p:nvSpPr>
            <p:spPr>
              <a:xfrm>
                <a:off x="533400" y="460709"/>
                <a:ext cx="3206980" cy="6034853"/>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5" name="Google Shape;325;p26"/>
              <p:cNvSpPr/>
              <p:nvPr/>
            </p:nvSpPr>
            <p:spPr>
              <a:xfrm>
                <a:off x="533400" y="931376"/>
                <a:ext cx="3206980" cy="5564186"/>
              </a:xfrm>
              <a:prstGeom prst="rect">
                <a:avLst/>
              </a:prstGeom>
              <a:solidFill>
                <a:srgbClr val="D6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6" name="Google Shape;326;p26"/>
              <p:cNvSpPr/>
              <p:nvPr/>
            </p:nvSpPr>
            <p:spPr>
              <a:xfrm>
                <a:off x="533400" y="4725009"/>
                <a:ext cx="3514031" cy="1770553"/>
              </a:xfrm>
              <a:prstGeom prst="rect">
                <a:avLst/>
              </a:prstGeom>
              <a:solidFill>
                <a:srgbClr val="DA4E1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7" name="Google Shape;327;p26"/>
              <p:cNvSpPr/>
              <p:nvPr/>
            </p:nvSpPr>
            <p:spPr>
              <a:xfrm>
                <a:off x="533400" y="4725009"/>
                <a:ext cx="3206980" cy="1770553"/>
              </a:xfrm>
              <a:prstGeom prst="rect">
                <a:avLst/>
              </a:prstGeom>
              <a:solidFill>
                <a:srgbClr val="CB2F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8" name="Google Shape;328;p26"/>
              <p:cNvSpPr/>
              <p:nvPr/>
            </p:nvSpPr>
            <p:spPr>
              <a:xfrm>
                <a:off x="533400" y="5344696"/>
                <a:ext cx="3616382" cy="1150866"/>
              </a:xfrm>
              <a:prstGeom prst="rect">
                <a:avLst/>
              </a:prstGeom>
              <a:solidFill>
                <a:srgbClr val="D894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9" name="Google Shape;329;p26"/>
              <p:cNvSpPr/>
              <p:nvPr/>
            </p:nvSpPr>
            <p:spPr>
              <a:xfrm>
                <a:off x="533400" y="5344696"/>
                <a:ext cx="3514031" cy="1150866"/>
              </a:xfrm>
              <a:prstGeom prst="rect">
                <a:avLst/>
              </a:prstGeom>
              <a:solidFill>
                <a:srgbClr val="C23D1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0" name="Google Shape;330;p26"/>
              <p:cNvSpPr/>
              <p:nvPr/>
            </p:nvSpPr>
            <p:spPr>
              <a:xfrm>
                <a:off x="533400" y="5344696"/>
                <a:ext cx="3206980" cy="1150866"/>
              </a:xfrm>
              <a:prstGeom prst="rect">
                <a:avLst/>
              </a:prstGeom>
              <a:solidFill>
                <a:srgbClr val="B525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1" name="Google Shape;331;p26"/>
              <p:cNvSpPr/>
              <p:nvPr/>
            </p:nvSpPr>
            <p:spPr>
              <a:xfrm>
                <a:off x="533400" y="228599"/>
                <a:ext cx="3138746" cy="6266963"/>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2" name="Google Shape;332;p26"/>
              <p:cNvSpPr/>
              <p:nvPr/>
            </p:nvSpPr>
            <p:spPr>
              <a:xfrm>
                <a:off x="533400" y="460709"/>
                <a:ext cx="3138746" cy="6034853"/>
              </a:xfrm>
              <a:prstGeom prst="rect">
                <a:avLst/>
              </a:prstGeom>
              <a:solidFill>
                <a:srgbClr val="E2731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3" name="Google Shape;333;p26"/>
              <p:cNvSpPr/>
              <p:nvPr/>
            </p:nvSpPr>
            <p:spPr>
              <a:xfrm>
                <a:off x="533400" y="931376"/>
                <a:ext cx="3138746" cy="5564186"/>
              </a:xfrm>
              <a:prstGeom prst="rect">
                <a:avLst/>
              </a:prstGeom>
              <a:solidFill>
                <a:srgbClr val="CB2F1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4" name="Google Shape;334;p26"/>
              <p:cNvSpPr/>
              <p:nvPr/>
            </p:nvSpPr>
            <p:spPr>
              <a:xfrm>
                <a:off x="533400" y="4725009"/>
                <a:ext cx="3138746" cy="1770553"/>
              </a:xfrm>
              <a:prstGeom prst="rect">
                <a:avLst/>
              </a:prstGeom>
              <a:solidFill>
                <a:srgbClr val="C123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5" name="Google Shape;335;p26"/>
              <p:cNvSpPr/>
              <p:nvPr/>
            </p:nvSpPr>
            <p:spPr>
              <a:xfrm>
                <a:off x="533400" y="5344696"/>
                <a:ext cx="3138746" cy="1150866"/>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336" name="Google Shape;336;p26"/>
            <p:cNvGrpSpPr/>
            <p:nvPr/>
          </p:nvGrpSpPr>
          <p:grpSpPr>
            <a:xfrm>
              <a:off x="968592" y="6170991"/>
              <a:ext cx="914400" cy="533479"/>
              <a:chOff x="518032" y="978681"/>
              <a:chExt cx="4572000" cy="2667393"/>
            </a:xfrm>
          </p:grpSpPr>
          <p:sp>
            <p:nvSpPr>
              <p:cNvPr id="337" name="Google Shape;337;p26"/>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8" name="Google Shape;338;p26"/>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339" name="Google Shape;339;p26"/>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0" name="Google Shape;340;p26"/>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341" name="Google Shape;341;p26"/>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342" name="Google Shape;342;p26"/>
          <p:cNvSpPr>
            <a:spLocks noGrp="1"/>
          </p:cNvSpPr>
          <p:nvPr>
            <p:ph type="pic" idx="3"/>
          </p:nvPr>
        </p:nvSpPr>
        <p:spPr>
          <a:xfrm>
            <a:off x="1752601" y="2894822"/>
            <a:ext cx="6921038" cy="3272223"/>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ver Slide: Picture 3">
  <p:cSld name="Cover Slide: Picture 3">
    <p:spTree>
      <p:nvGrpSpPr>
        <p:cNvPr id="1" name="Shape 343"/>
        <p:cNvGrpSpPr/>
        <p:nvPr/>
      </p:nvGrpSpPr>
      <p:grpSpPr>
        <a:xfrm>
          <a:off x="0" y="0"/>
          <a:ext cx="0" cy="0"/>
          <a:chOff x="0" y="0"/>
          <a:chExt cx="0" cy="0"/>
        </a:xfrm>
      </p:grpSpPr>
      <p:grpSp>
        <p:nvGrpSpPr>
          <p:cNvPr id="344" name="Google Shape;344;p27"/>
          <p:cNvGrpSpPr/>
          <p:nvPr/>
        </p:nvGrpSpPr>
        <p:grpSpPr>
          <a:xfrm>
            <a:off x="968592" y="-5815"/>
            <a:ext cx="8175409" cy="6710285"/>
            <a:chOff x="968592" y="-5815"/>
            <a:chExt cx="8175409" cy="6710285"/>
          </a:xfrm>
        </p:grpSpPr>
        <p:grpSp>
          <p:nvGrpSpPr>
            <p:cNvPr id="345" name="Google Shape;345;p27"/>
            <p:cNvGrpSpPr/>
            <p:nvPr/>
          </p:nvGrpSpPr>
          <p:grpSpPr>
            <a:xfrm>
              <a:off x="1752601" y="-5815"/>
              <a:ext cx="7391400" cy="6181825"/>
              <a:chOff x="533400" y="228599"/>
              <a:chExt cx="3752849" cy="6266964"/>
            </a:xfrm>
          </p:grpSpPr>
          <p:sp>
            <p:nvSpPr>
              <p:cNvPr id="346" name="Google Shape;346;p27"/>
              <p:cNvSpPr/>
              <p:nvPr/>
            </p:nvSpPr>
            <p:spPr>
              <a:xfrm>
                <a:off x="533400" y="1219201"/>
                <a:ext cx="3469615" cy="5276362"/>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7" name="Google Shape;347;p27"/>
              <p:cNvSpPr/>
              <p:nvPr/>
            </p:nvSpPr>
            <p:spPr>
              <a:xfrm>
                <a:off x="533400" y="5715000"/>
                <a:ext cx="3752849" cy="780562"/>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8" name="Google Shape;348;p27"/>
              <p:cNvSpPr/>
              <p:nvPr/>
            </p:nvSpPr>
            <p:spPr>
              <a:xfrm>
                <a:off x="533400" y="981074"/>
                <a:ext cx="3135429" cy="5514487"/>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9" name="Google Shape;349;p27"/>
              <p:cNvSpPr/>
              <p:nvPr/>
            </p:nvSpPr>
            <p:spPr>
              <a:xfrm>
                <a:off x="533400" y="457201"/>
                <a:ext cx="2952298" cy="6038362"/>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0" name="Google Shape;350;p27"/>
              <p:cNvSpPr/>
              <p:nvPr/>
            </p:nvSpPr>
            <p:spPr>
              <a:xfrm>
                <a:off x="533400" y="981074"/>
                <a:ext cx="2952298" cy="5514487"/>
              </a:xfrm>
              <a:prstGeom prst="rect">
                <a:avLst/>
              </a:prstGeom>
              <a:solidFill>
                <a:srgbClr val="D4792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1" name="Google Shape;351;p27"/>
              <p:cNvSpPr/>
              <p:nvPr/>
            </p:nvSpPr>
            <p:spPr>
              <a:xfrm>
                <a:off x="533400" y="1219201"/>
                <a:ext cx="3135429" cy="5276362"/>
              </a:xfrm>
              <a:prstGeom prst="rect">
                <a:avLst/>
              </a:prstGeom>
              <a:solidFill>
                <a:srgbClr val="D894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2" name="Google Shape;352;p27"/>
              <p:cNvSpPr/>
              <p:nvPr/>
            </p:nvSpPr>
            <p:spPr>
              <a:xfrm>
                <a:off x="533400" y="1219201"/>
                <a:ext cx="2952298" cy="5276362"/>
              </a:xfrm>
              <a:prstGeom prst="rect">
                <a:avLst/>
              </a:prstGeom>
              <a:solidFill>
                <a:srgbClr val="C95A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3" name="Google Shape;353;p27"/>
              <p:cNvSpPr/>
              <p:nvPr/>
            </p:nvSpPr>
            <p:spPr>
              <a:xfrm>
                <a:off x="533400" y="5715000"/>
                <a:ext cx="3469615" cy="780562"/>
              </a:xfrm>
              <a:prstGeom prst="rect">
                <a:avLst/>
              </a:prstGeom>
              <a:solidFill>
                <a:srgbClr val="E78C1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4" name="Google Shape;354;p27"/>
              <p:cNvSpPr/>
              <p:nvPr/>
            </p:nvSpPr>
            <p:spPr>
              <a:xfrm>
                <a:off x="533400" y="5715000"/>
                <a:ext cx="3135429" cy="780562"/>
              </a:xfrm>
              <a:prstGeom prst="rect">
                <a:avLst/>
              </a:prstGeom>
              <a:solidFill>
                <a:srgbClr val="CD6C0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5" name="Google Shape;355;p27"/>
              <p:cNvSpPr/>
              <p:nvPr/>
            </p:nvSpPr>
            <p:spPr>
              <a:xfrm>
                <a:off x="533400" y="5715000"/>
                <a:ext cx="2952298" cy="780562"/>
              </a:xfrm>
              <a:prstGeom prst="rect">
                <a:avLst/>
              </a:prstGeom>
              <a:solidFill>
                <a:srgbClr val="BF42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6" name="Google Shape;356;p27"/>
              <p:cNvSpPr/>
              <p:nvPr/>
            </p:nvSpPr>
            <p:spPr>
              <a:xfrm>
                <a:off x="533400" y="228599"/>
                <a:ext cx="2828549" cy="6266963"/>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7" name="Google Shape;357;p27"/>
              <p:cNvSpPr/>
              <p:nvPr/>
            </p:nvSpPr>
            <p:spPr>
              <a:xfrm>
                <a:off x="533400" y="457201"/>
                <a:ext cx="2828549" cy="6038362"/>
              </a:xfrm>
              <a:prstGeom prst="rect">
                <a:avLst/>
              </a:prstGeom>
              <a:solidFill>
                <a:srgbClr val="D6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8" name="Google Shape;358;p27"/>
              <p:cNvSpPr/>
              <p:nvPr/>
            </p:nvSpPr>
            <p:spPr>
              <a:xfrm>
                <a:off x="533400" y="981074"/>
                <a:ext cx="2828549" cy="5514487"/>
              </a:xfrm>
              <a:prstGeom prst="rect">
                <a:avLst/>
              </a:prstGeom>
              <a:solidFill>
                <a:srgbClr val="BE321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9" name="Google Shape;359;p27"/>
              <p:cNvSpPr/>
              <p:nvPr/>
            </p:nvSpPr>
            <p:spPr>
              <a:xfrm>
                <a:off x="533400" y="1219201"/>
                <a:ext cx="2828549" cy="5276362"/>
              </a:xfrm>
              <a:prstGeom prst="rect">
                <a:avLst/>
              </a:prstGeom>
              <a:solidFill>
                <a:srgbClr val="B525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60" name="Google Shape;360;p27"/>
              <p:cNvSpPr/>
              <p:nvPr/>
            </p:nvSpPr>
            <p:spPr>
              <a:xfrm>
                <a:off x="533400" y="5715000"/>
                <a:ext cx="2828549" cy="780562"/>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361" name="Google Shape;361;p27"/>
            <p:cNvGrpSpPr/>
            <p:nvPr/>
          </p:nvGrpSpPr>
          <p:grpSpPr>
            <a:xfrm>
              <a:off x="968592" y="6170991"/>
              <a:ext cx="914400" cy="533479"/>
              <a:chOff x="518032" y="978681"/>
              <a:chExt cx="4572000" cy="2667393"/>
            </a:xfrm>
          </p:grpSpPr>
          <p:sp>
            <p:nvSpPr>
              <p:cNvPr id="362" name="Google Shape;362;p27"/>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63" name="Google Shape;363;p27"/>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364" name="Google Shape;364;p27"/>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5" name="Google Shape;365;p27"/>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366" name="Google Shape;366;p27"/>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367" name="Google Shape;367;p27"/>
          <p:cNvSpPr>
            <a:spLocks noGrp="1"/>
          </p:cNvSpPr>
          <p:nvPr>
            <p:ph type="pic" idx="3"/>
          </p:nvPr>
        </p:nvSpPr>
        <p:spPr>
          <a:xfrm>
            <a:off x="1752601" y="2894400"/>
            <a:ext cx="6833558" cy="3271013"/>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ver Slide: Picture 4">
  <p:cSld name="Cover Slide: Picture 4">
    <p:spTree>
      <p:nvGrpSpPr>
        <p:cNvPr id="1" name="Shape 368"/>
        <p:cNvGrpSpPr/>
        <p:nvPr/>
      </p:nvGrpSpPr>
      <p:grpSpPr>
        <a:xfrm>
          <a:off x="0" y="0"/>
          <a:ext cx="0" cy="0"/>
          <a:chOff x="0" y="0"/>
          <a:chExt cx="0" cy="0"/>
        </a:xfrm>
      </p:grpSpPr>
      <p:grpSp>
        <p:nvGrpSpPr>
          <p:cNvPr id="369" name="Google Shape;369;p28"/>
          <p:cNvGrpSpPr/>
          <p:nvPr/>
        </p:nvGrpSpPr>
        <p:grpSpPr>
          <a:xfrm>
            <a:off x="968592" y="-5815"/>
            <a:ext cx="8175409" cy="6710285"/>
            <a:chOff x="968592" y="-5815"/>
            <a:chExt cx="8175409" cy="6710285"/>
          </a:xfrm>
        </p:grpSpPr>
        <p:grpSp>
          <p:nvGrpSpPr>
            <p:cNvPr id="370" name="Google Shape;370;p28"/>
            <p:cNvGrpSpPr/>
            <p:nvPr/>
          </p:nvGrpSpPr>
          <p:grpSpPr>
            <a:xfrm>
              <a:off x="1752601" y="-5815"/>
              <a:ext cx="7391400" cy="6181825"/>
              <a:chOff x="533400" y="228599"/>
              <a:chExt cx="3752849" cy="6266963"/>
            </a:xfrm>
          </p:grpSpPr>
          <p:sp>
            <p:nvSpPr>
              <p:cNvPr id="371" name="Google Shape;371;p28"/>
              <p:cNvSpPr/>
              <p:nvPr/>
            </p:nvSpPr>
            <p:spPr>
              <a:xfrm>
                <a:off x="533400" y="4725009"/>
                <a:ext cx="3482025" cy="1770553"/>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2" name="Google Shape;372;p28"/>
              <p:cNvSpPr/>
              <p:nvPr/>
            </p:nvSpPr>
            <p:spPr>
              <a:xfrm>
                <a:off x="533400" y="5344696"/>
                <a:ext cx="3752849" cy="1150866"/>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3" name="Google Shape;373;p28"/>
              <p:cNvSpPr/>
              <p:nvPr/>
            </p:nvSpPr>
            <p:spPr>
              <a:xfrm>
                <a:off x="533400" y="939078"/>
                <a:ext cx="3288579" cy="5556483"/>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4" name="Google Shape;374;p28"/>
              <p:cNvSpPr/>
              <p:nvPr/>
            </p:nvSpPr>
            <p:spPr>
              <a:xfrm>
                <a:off x="533400" y="463253"/>
                <a:ext cx="3172512" cy="6032309"/>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5" name="Google Shape;375;p28"/>
              <p:cNvSpPr/>
              <p:nvPr/>
            </p:nvSpPr>
            <p:spPr>
              <a:xfrm>
                <a:off x="533400" y="939078"/>
                <a:ext cx="3172512" cy="5556483"/>
              </a:xfrm>
              <a:prstGeom prst="rect">
                <a:avLst/>
              </a:prstGeom>
              <a:solidFill>
                <a:srgbClr val="D4792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6" name="Google Shape;376;p28"/>
              <p:cNvSpPr/>
              <p:nvPr/>
            </p:nvSpPr>
            <p:spPr>
              <a:xfrm>
                <a:off x="533400" y="4725009"/>
                <a:ext cx="3288579" cy="1770553"/>
              </a:xfrm>
              <a:prstGeom prst="rect">
                <a:avLst/>
              </a:prstGeom>
              <a:solidFill>
                <a:srgbClr val="D8925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7" name="Google Shape;377;p28"/>
              <p:cNvSpPr/>
              <p:nvPr/>
            </p:nvSpPr>
            <p:spPr>
              <a:xfrm>
                <a:off x="533400" y="4725009"/>
                <a:ext cx="3172512" cy="1770553"/>
              </a:xfrm>
              <a:prstGeom prst="rect">
                <a:avLst/>
              </a:prstGeom>
              <a:solidFill>
                <a:srgbClr val="C9591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8" name="Google Shape;378;p28"/>
              <p:cNvSpPr/>
              <p:nvPr/>
            </p:nvSpPr>
            <p:spPr>
              <a:xfrm>
                <a:off x="533400" y="5344696"/>
                <a:ext cx="3482025" cy="1150866"/>
              </a:xfrm>
              <a:prstGeom prst="rect">
                <a:avLst/>
              </a:prstGeom>
              <a:solidFill>
                <a:srgbClr val="DA4D5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9" name="Google Shape;379;p28"/>
              <p:cNvSpPr/>
              <p:nvPr/>
            </p:nvSpPr>
            <p:spPr>
              <a:xfrm>
                <a:off x="533400" y="5344696"/>
                <a:ext cx="3288579" cy="1150866"/>
              </a:xfrm>
              <a:prstGeom prst="rect">
                <a:avLst/>
              </a:prstGeom>
              <a:solidFill>
                <a:srgbClr val="C23C3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0" name="Google Shape;380;p28"/>
              <p:cNvSpPr/>
              <p:nvPr/>
            </p:nvSpPr>
            <p:spPr>
              <a:xfrm>
                <a:off x="533400" y="5344696"/>
                <a:ext cx="3172512" cy="1150866"/>
              </a:xfrm>
              <a:prstGeom prst="rect">
                <a:avLst/>
              </a:prstGeom>
              <a:solidFill>
                <a:srgbClr val="B5250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1" name="Google Shape;381;p28"/>
              <p:cNvSpPr/>
              <p:nvPr/>
            </p:nvSpPr>
            <p:spPr>
              <a:xfrm>
                <a:off x="533400" y="228599"/>
                <a:ext cx="2940377" cy="6266963"/>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2" name="Google Shape;382;p28"/>
              <p:cNvSpPr/>
              <p:nvPr/>
            </p:nvSpPr>
            <p:spPr>
              <a:xfrm>
                <a:off x="533400" y="463253"/>
                <a:ext cx="2940377" cy="6032309"/>
              </a:xfrm>
              <a:prstGeom prst="rect">
                <a:avLst/>
              </a:prstGeom>
              <a:solidFill>
                <a:srgbClr val="E2740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3" name="Google Shape;383;p28"/>
              <p:cNvSpPr/>
              <p:nvPr/>
            </p:nvSpPr>
            <p:spPr>
              <a:xfrm>
                <a:off x="533400" y="939078"/>
                <a:ext cx="2940377" cy="5556483"/>
              </a:xfrm>
              <a:prstGeom prst="rect">
                <a:avLst/>
              </a:prstGeom>
              <a:solidFill>
                <a:srgbClr val="C95A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4" name="Google Shape;384;p28"/>
              <p:cNvSpPr/>
              <p:nvPr/>
            </p:nvSpPr>
            <p:spPr>
              <a:xfrm>
                <a:off x="533400" y="4725009"/>
                <a:ext cx="2940377" cy="1770553"/>
              </a:xfrm>
              <a:prstGeom prst="rect">
                <a:avLst/>
              </a:prstGeom>
              <a:solidFill>
                <a:srgbClr val="BF42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5" name="Google Shape;385;p28"/>
              <p:cNvSpPr/>
              <p:nvPr/>
            </p:nvSpPr>
            <p:spPr>
              <a:xfrm>
                <a:off x="533400" y="5344696"/>
                <a:ext cx="2940377" cy="1150866"/>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386" name="Google Shape;386;p28"/>
            <p:cNvGrpSpPr/>
            <p:nvPr/>
          </p:nvGrpSpPr>
          <p:grpSpPr>
            <a:xfrm>
              <a:off x="968592" y="6170991"/>
              <a:ext cx="914400" cy="533479"/>
              <a:chOff x="518032" y="978681"/>
              <a:chExt cx="4572000" cy="2667393"/>
            </a:xfrm>
          </p:grpSpPr>
          <p:sp>
            <p:nvSpPr>
              <p:cNvPr id="387" name="Google Shape;387;p28"/>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8" name="Google Shape;388;p28"/>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389" name="Google Shape;389;p28"/>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0" name="Google Shape;390;p28"/>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391" name="Google Shape;391;p28"/>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392" name="Google Shape;392;p28"/>
          <p:cNvSpPr>
            <a:spLocks noGrp="1"/>
          </p:cNvSpPr>
          <p:nvPr>
            <p:ph type="pic" idx="3"/>
          </p:nvPr>
        </p:nvSpPr>
        <p:spPr>
          <a:xfrm>
            <a:off x="1752716" y="2894400"/>
            <a:ext cx="6476885" cy="3271013"/>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over Slide: Client Logo 2">
  <p:cSld name="Cover Slide: Client Logo 2">
    <p:spTree>
      <p:nvGrpSpPr>
        <p:cNvPr id="1" name="Shape 393"/>
        <p:cNvGrpSpPr/>
        <p:nvPr/>
      </p:nvGrpSpPr>
      <p:grpSpPr>
        <a:xfrm>
          <a:off x="0" y="0"/>
          <a:ext cx="0" cy="0"/>
          <a:chOff x="0" y="0"/>
          <a:chExt cx="0" cy="0"/>
        </a:xfrm>
      </p:grpSpPr>
      <p:grpSp>
        <p:nvGrpSpPr>
          <p:cNvPr id="394" name="Google Shape;394;p29"/>
          <p:cNvGrpSpPr/>
          <p:nvPr/>
        </p:nvGrpSpPr>
        <p:grpSpPr>
          <a:xfrm>
            <a:off x="968592" y="-5815"/>
            <a:ext cx="8175409" cy="6710285"/>
            <a:chOff x="968592" y="-5815"/>
            <a:chExt cx="8175409" cy="6710285"/>
          </a:xfrm>
        </p:grpSpPr>
        <p:grpSp>
          <p:nvGrpSpPr>
            <p:cNvPr id="395" name="Google Shape;395;p29"/>
            <p:cNvGrpSpPr/>
            <p:nvPr/>
          </p:nvGrpSpPr>
          <p:grpSpPr>
            <a:xfrm>
              <a:off x="1752601" y="-5815"/>
              <a:ext cx="7391400" cy="6181825"/>
              <a:chOff x="533400" y="228599"/>
              <a:chExt cx="3752849" cy="6266963"/>
            </a:xfrm>
          </p:grpSpPr>
          <p:sp>
            <p:nvSpPr>
              <p:cNvPr id="396" name="Google Shape;396;p29"/>
              <p:cNvSpPr/>
              <p:nvPr/>
            </p:nvSpPr>
            <p:spPr>
              <a:xfrm>
                <a:off x="533400" y="4725009"/>
                <a:ext cx="3616382" cy="1770553"/>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97" name="Google Shape;397;p29"/>
              <p:cNvSpPr/>
              <p:nvPr/>
            </p:nvSpPr>
            <p:spPr>
              <a:xfrm>
                <a:off x="533400" y="5344696"/>
                <a:ext cx="3752849" cy="1150866"/>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98" name="Google Shape;398;p29"/>
              <p:cNvSpPr/>
              <p:nvPr/>
            </p:nvSpPr>
            <p:spPr>
              <a:xfrm>
                <a:off x="533400" y="931376"/>
                <a:ext cx="3514031" cy="5564186"/>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99" name="Google Shape;399;p29"/>
              <p:cNvSpPr/>
              <p:nvPr/>
            </p:nvSpPr>
            <p:spPr>
              <a:xfrm>
                <a:off x="533400" y="460709"/>
                <a:ext cx="3206980" cy="6034853"/>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0" name="Google Shape;400;p29"/>
              <p:cNvSpPr/>
              <p:nvPr/>
            </p:nvSpPr>
            <p:spPr>
              <a:xfrm>
                <a:off x="533400" y="931376"/>
                <a:ext cx="3206980" cy="5564186"/>
              </a:xfrm>
              <a:prstGeom prst="rect">
                <a:avLst/>
              </a:prstGeom>
              <a:solidFill>
                <a:srgbClr val="D6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1" name="Google Shape;401;p29"/>
              <p:cNvSpPr/>
              <p:nvPr/>
            </p:nvSpPr>
            <p:spPr>
              <a:xfrm>
                <a:off x="533400" y="4725009"/>
                <a:ext cx="3514031" cy="1770553"/>
              </a:xfrm>
              <a:prstGeom prst="rect">
                <a:avLst/>
              </a:prstGeom>
              <a:solidFill>
                <a:srgbClr val="DA4E1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2" name="Google Shape;402;p29"/>
              <p:cNvSpPr/>
              <p:nvPr/>
            </p:nvSpPr>
            <p:spPr>
              <a:xfrm>
                <a:off x="533400" y="4725009"/>
                <a:ext cx="3206980" cy="1770553"/>
              </a:xfrm>
              <a:prstGeom prst="rect">
                <a:avLst/>
              </a:prstGeom>
              <a:solidFill>
                <a:srgbClr val="CB2F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3" name="Google Shape;403;p29"/>
              <p:cNvSpPr/>
              <p:nvPr/>
            </p:nvSpPr>
            <p:spPr>
              <a:xfrm>
                <a:off x="533400" y="5344696"/>
                <a:ext cx="3616382" cy="1150866"/>
              </a:xfrm>
              <a:prstGeom prst="rect">
                <a:avLst/>
              </a:prstGeom>
              <a:solidFill>
                <a:srgbClr val="D894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4" name="Google Shape;404;p29"/>
              <p:cNvSpPr/>
              <p:nvPr/>
            </p:nvSpPr>
            <p:spPr>
              <a:xfrm>
                <a:off x="533400" y="5344696"/>
                <a:ext cx="3514031" cy="1150866"/>
              </a:xfrm>
              <a:prstGeom prst="rect">
                <a:avLst/>
              </a:prstGeom>
              <a:solidFill>
                <a:srgbClr val="C23D1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5" name="Google Shape;405;p29"/>
              <p:cNvSpPr/>
              <p:nvPr/>
            </p:nvSpPr>
            <p:spPr>
              <a:xfrm>
                <a:off x="533400" y="5344696"/>
                <a:ext cx="3206980" cy="1150866"/>
              </a:xfrm>
              <a:prstGeom prst="rect">
                <a:avLst/>
              </a:prstGeom>
              <a:solidFill>
                <a:srgbClr val="B525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6" name="Google Shape;406;p29"/>
              <p:cNvSpPr/>
              <p:nvPr/>
            </p:nvSpPr>
            <p:spPr>
              <a:xfrm>
                <a:off x="533400" y="228599"/>
                <a:ext cx="3138746" cy="6266963"/>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7" name="Google Shape;407;p29"/>
              <p:cNvSpPr/>
              <p:nvPr/>
            </p:nvSpPr>
            <p:spPr>
              <a:xfrm>
                <a:off x="533400" y="460709"/>
                <a:ext cx="3138746" cy="6034853"/>
              </a:xfrm>
              <a:prstGeom prst="rect">
                <a:avLst/>
              </a:prstGeom>
              <a:solidFill>
                <a:srgbClr val="E2731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8" name="Google Shape;408;p29"/>
              <p:cNvSpPr/>
              <p:nvPr/>
            </p:nvSpPr>
            <p:spPr>
              <a:xfrm>
                <a:off x="533400" y="931376"/>
                <a:ext cx="3138746" cy="5564186"/>
              </a:xfrm>
              <a:prstGeom prst="rect">
                <a:avLst/>
              </a:prstGeom>
              <a:solidFill>
                <a:srgbClr val="CB2F1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9" name="Google Shape;409;p29"/>
              <p:cNvSpPr/>
              <p:nvPr/>
            </p:nvSpPr>
            <p:spPr>
              <a:xfrm>
                <a:off x="533400" y="4725009"/>
                <a:ext cx="3138746" cy="1770553"/>
              </a:xfrm>
              <a:prstGeom prst="rect">
                <a:avLst/>
              </a:prstGeom>
              <a:solidFill>
                <a:srgbClr val="C123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0" name="Google Shape;410;p29"/>
              <p:cNvSpPr/>
              <p:nvPr/>
            </p:nvSpPr>
            <p:spPr>
              <a:xfrm>
                <a:off x="533400" y="5344696"/>
                <a:ext cx="3138746" cy="1150866"/>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411" name="Google Shape;411;p29"/>
            <p:cNvGrpSpPr/>
            <p:nvPr/>
          </p:nvGrpSpPr>
          <p:grpSpPr>
            <a:xfrm>
              <a:off x="968592" y="6170991"/>
              <a:ext cx="914400" cy="533479"/>
              <a:chOff x="518032" y="978681"/>
              <a:chExt cx="4572000" cy="2667393"/>
            </a:xfrm>
          </p:grpSpPr>
          <p:sp>
            <p:nvSpPr>
              <p:cNvPr id="412" name="Google Shape;412;p29"/>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3" name="Google Shape;413;p29"/>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414" name="Google Shape;414;p29"/>
          <p:cNvSpPr>
            <a:spLocks noGrp="1"/>
          </p:cNvSpPr>
          <p:nvPr>
            <p:ph type="pic" idx="2"/>
          </p:nvPr>
        </p:nvSpPr>
        <p:spPr>
          <a:xfrm>
            <a:off x="609601" y="3048000"/>
            <a:ext cx="914400" cy="7620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grpSp>
        <p:nvGrpSpPr>
          <p:cNvPr id="415" name="Google Shape;415;p29"/>
          <p:cNvGrpSpPr/>
          <p:nvPr/>
        </p:nvGrpSpPr>
        <p:grpSpPr>
          <a:xfrm>
            <a:off x="489086" y="2901698"/>
            <a:ext cx="1209752" cy="151219"/>
            <a:chOff x="489087" y="2521686"/>
            <a:chExt cx="1209752" cy="151219"/>
          </a:xfrm>
        </p:grpSpPr>
        <p:cxnSp>
          <p:nvCxnSpPr>
            <p:cNvPr id="416" name="Google Shape;416;p29"/>
            <p:cNvCxnSpPr/>
            <p:nvPr/>
          </p:nvCxnSpPr>
          <p:spPr>
            <a:xfrm rot="10800000">
              <a:off x="489087" y="2521686"/>
              <a:ext cx="1209752" cy="0"/>
            </a:xfrm>
            <a:prstGeom prst="straightConnector1">
              <a:avLst/>
            </a:prstGeom>
            <a:noFill/>
            <a:ln w="12700" cap="flat" cmpd="sng">
              <a:solidFill>
                <a:schemeClr val="dk1"/>
              </a:solidFill>
              <a:prstDash val="dot"/>
              <a:round/>
              <a:headEnd type="none" w="sm" len="sm"/>
              <a:tailEnd type="none" w="sm" len="sm"/>
            </a:ln>
          </p:spPr>
        </p:cxnSp>
        <p:cxnSp>
          <p:nvCxnSpPr>
            <p:cNvPr id="417" name="Google Shape;417;p29"/>
            <p:cNvCxnSpPr/>
            <p:nvPr/>
          </p:nvCxnSpPr>
          <p:spPr>
            <a:xfrm rot="5400000">
              <a:off x="413478" y="2597295"/>
              <a:ext cx="151219" cy="0"/>
            </a:xfrm>
            <a:prstGeom prst="straightConnector1">
              <a:avLst/>
            </a:prstGeom>
            <a:noFill/>
            <a:ln w="12700" cap="flat" cmpd="sng">
              <a:solidFill>
                <a:schemeClr val="dk1"/>
              </a:solidFill>
              <a:prstDash val="dot"/>
              <a:round/>
              <a:headEnd type="none" w="sm" len="sm"/>
              <a:tailEnd type="none" w="sm" len="sm"/>
            </a:ln>
          </p:spPr>
        </p:cxnSp>
      </p:grpSp>
      <p:sp>
        <p:nvSpPr>
          <p:cNvPr id="418" name="Google Shape;418;p29"/>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9" name="Google Shape;419;p29"/>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420" name="Google Shape;420;p29"/>
          <p:cNvSpPr txBox="1">
            <a:spLocks noGrp="1"/>
          </p:cNvSpPr>
          <p:nvPr>
            <p:ph type="body" idx="3"/>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ver Slide: Client Logo 3">
  <p:cSld name="Cover Slide: Client Logo 3">
    <p:spTree>
      <p:nvGrpSpPr>
        <p:cNvPr id="1" name="Shape 421"/>
        <p:cNvGrpSpPr/>
        <p:nvPr/>
      </p:nvGrpSpPr>
      <p:grpSpPr>
        <a:xfrm>
          <a:off x="0" y="0"/>
          <a:ext cx="0" cy="0"/>
          <a:chOff x="0" y="0"/>
          <a:chExt cx="0" cy="0"/>
        </a:xfrm>
      </p:grpSpPr>
      <p:grpSp>
        <p:nvGrpSpPr>
          <p:cNvPr id="422" name="Google Shape;422;p30"/>
          <p:cNvGrpSpPr/>
          <p:nvPr/>
        </p:nvGrpSpPr>
        <p:grpSpPr>
          <a:xfrm>
            <a:off x="968592" y="-5815"/>
            <a:ext cx="8175409" cy="6710285"/>
            <a:chOff x="968592" y="-5815"/>
            <a:chExt cx="8175409" cy="6710285"/>
          </a:xfrm>
        </p:grpSpPr>
        <p:grpSp>
          <p:nvGrpSpPr>
            <p:cNvPr id="423" name="Google Shape;423;p30"/>
            <p:cNvGrpSpPr/>
            <p:nvPr/>
          </p:nvGrpSpPr>
          <p:grpSpPr>
            <a:xfrm>
              <a:off x="1752601" y="-5815"/>
              <a:ext cx="7391400" cy="6181825"/>
              <a:chOff x="533400" y="228599"/>
              <a:chExt cx="3752849" cy="6266964"/>
            </a:xfrm>
          </p:grpSpPr>
          <p:sp>
            <p:nvSpPr>
              <p:cNvPr id="424" name="Google Shape;424;p30"/>
              <p:cNvSpPr/>
              <p:nvPr/>
            </p:nvSpPr>
            <p:spPr>
              <a:xfrm>
                <a:off x="533400" y="1219201"/>
                <a:ext cx="3469615" cy="5276362"/>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5" name="Google Shape;425;p30"/>
              <p:cNvSpPr/>
              <p:nvPr/>
            </p:nvSpPr>
            <p:spPr>
              <a:xfrm>
                <a:off x="533400" y="5715000"/>
                <a:ext cx="3752849" cy="780562"/>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6" name="Google Shape;426;p30"/>
              <p:cNvSpPr/>
              <p:nvPr/>
            </p:nvSpPr>
            <p:spPr>
              <a:xfrm>
                <a:off x="533400" y="981074"/>
                <a:ext cx="3135429" cy="5514487"/>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7" name="Google Shape;427;p30"/>
              <p:cNvSpPr/>
              <p:nvPr/>
            </p:nvSpPr>
            <p:spPr>
              <a:xfrm>
                <a:off x="533400" y="457201"/>
                <a:ext cx="2952298" cy="6038362"/>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8" name="Google Shape;428;p30"/>
              <p:cNvSpPr/>
              <p:nvPr/>
            </p:nvSpPr>
            <p:spPr>
              <a:xfrm>
                <a:off x="533400" y="981074"/>
                <a:ext cx="2952298" cy="5514487"/>
              </a:xfrm>
              <a:prstGeom prst="rect">
                <a:avLst/>
              </a:prstGeom>
              <a:solidFill>
                <a:srgbClr val="D4792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9" name="Google Shape;429;p30"/>
              <p:cNvSpPr/>
              <p:nvPr/>
            </p:nvSpPr>
            <p:spPr>
              <a:xfrm>
                <a:off x="533400" y="1219201"/>
                <a:ext cx="3135429" cy="5276362"/>
              </a:xfrm>
              <a:prstGeom prst="rect">
                <a:avLst/>
              </a:prstGeom>
              <a:solidFill>
                <a:srgbClr val="D894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0" name="Google Shape;430;p30"/>
              <p:cNvSpPr/>
              <p:nvPr/>
            </p:nvSpPr>
            <p:spPr>
              <a:xfrm>
                <a:off x="533400" y="1219201"/>
                <a:ext cx="2952298" cy="5276362"/>
              </a:xfrm>
              <a:prstGeom prst="rect">
                <a:avLst/>
              </a:prstGeom>
              <a:solidFill>
                <a:srgbClr val="C95A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1" name="Google Shape;431;p30"/>
              <p:cNvSpPr/>
              <p:nvPr/>
            </p:nvSpPr>
            <p:spPr>
              <a:xfrm>
                <a:off x="533400" y="5715000"/>
                <a:ext cx="3469615" cy="780562"/>
              </a:xfrm>
              <a:prstGeom prst="rect">
                <a:avLst/>
              </a:prstGeom>
              <a:solidFill>
                <a:srgbClr val="E78C1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2" name="Google Shape;432;p30"/>
              <p:cNvSpPr/>
              <p:nvPr/>
            </p:nvSpPr>
            <p:spPr>
              <a:xfrm>
                <a:off x="533400" y="5715000"/>
                <a:ext cx="3135429" cy="780562"/>
              </a:xfrm>
              <a:prstGeom prst="rect">
                <a:avLst/>
              </a:prstGeom>
              <a:solidFill>
                <a:srgbClr val="CD6C0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3" name="Google Shape;433;p30"/>
              <p:cNvSpPr/>
              <p:nvPr/>
            </p:nvSpPr>
            <p:spPr>
              <a:xfrm>
                <a:off x="533400" y="5715000"/>
                <a:ext cx="2952298" cy="780562"/>
              </a:xfrm>
              <a:prstGeom prst="rect">
                <a:avLst/>
              </a:prstGeom>
              <a:solidFill>
                <a:srgbClr val="BF42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4" name="Google Shape;434;p30"/>
              <p:cNvSpPr/>
              <p:nvPr/>
            </p:nvSpPr>
            <p:spPr>
              <a:xfrm>
                <a:off x="533400" y="228599"/>
                <a:ext cx="2828549" cy="6266963"/>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5" name="Google Shape;435;p30"/>
              <p:cNvSpPr/>
              <p:nvPr/>
            </p:nvSpPr>
            <p:spPr>
              <a:xfrm>
                <a:off x="533400" y="457201"/>
                <a:ext cx="2828549" cy="6038362"/>
              </a:xfrm>
              <a:prstGeom prst="rect">
                <a:avLst/>
              </a:prstGeom>
              <a:solidFill>
                <a:srgbClr val="D6402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6" name="Google Shape;436;p30"/>
              <p:cNvSpPr/>
              <p:nvPr/>
            </p:nvSpPr>
            <p:spPr>
              <a:xfrm>
                <a:off x="533400" y="981074"/>
                <a:ext cx="2828549" cy="5514487"/>
              </a:xfrm>
              <a:prstGeom prst="rect">
                <a:avLst/>
              </a:prstGeom>
              <a:solidFill>
                <a:srgbClr val="BE321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7" name="Google Shape;437;p30"/>
              <p:cNvSpPr/>
              <p:nvPr/>
            </p:nvSpPr>
            <p:spPr>
              <a:xfrm>
                <a:off x="533400" y="1219201"/>
                <a:ext cx="2828549" cy="5276362"/>
              </a:xfrm>
              <a:prstGeom prst="rect">
                <a:avLst/>
              </a:prstGeom>
              <a:solidFill>
                <a:srgbClr val="B525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8" name="Google Shape;438;p30"/>
              <p:cNvSpPr/>
              <p:nvPr/>
            </p:nvSpPr>
            <p:spPr>
              <a:xfrm>
                <a:off x="533400" y="5715000"/>
                <a:ext cx="2828549" cy="780562"/>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439" name="Google Shape;439;p30"/>
            <p:cNvGrpSpPr/>
            <p:nvPr/>
          </p:nvGrpSpPr>
          <p:grpSpPr>
            <a:xfrm>
              <a:off x="968592" y="6170991"/>
              <a:ext cx="914400" cy="533479"/>
              <a:chOff x="518032" y="978681"/>
              <a:chExt cx="4572000" cy="2667393"/>
            </a:xfrm>
          </p:grpSpPr>
          <p:sp>
            <p:nvSpPr>
              <p:cNvPr id="440" name="Google Shape;440;p30"/>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1" name="Google Shape;441;p30"/>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442" name="Google Shape;442;p30"/>
          <p:cNvSpPr>
            <a:spLocks noGrp="1"/>
          </p:cNvSpPr>
          <p:nvPr>
            <p:ph type="pic" idx="2"/>
          </p:nvPr>
        </p:nvSpPr>
        <p:spPr>
          <a:xfrm>
            <a:off x="609601" y="3048000"/>
            <a:ext cx="914400" cy="7620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grpSp>
        <p:nvGrpSpPr>
          <p:cNvPr id="443" name="Google Shape;443;p30"/>
          <p:cNvGrpSpPr/>
          <p:nvPr/>
        </p:nvGrpSpPr>
        <p:grpSpPr>
          <a:xfrm>
            <a:off x="489086" y="2901698"/>
            <a:ext cx="1209752" cy="151219"/>
            <a:chOff x="489087" y="2521686"/>
            <a:chExt cx="1209752" cy="151219"/>
          </a:xfrm>
        </p:grpSpPr>
        <p:cxnSp>
          <p:nvCxnSpPr>
            <p:cNvPr id="444" name="Google Shape;444;p30"/>
            <p:cNvCxnSpPr/>
            <p:nvPr/>
          </p:nvCxnSpPr>
          <p:spPr>
            <a:xfrm rot="10800000">
              <a:off x="489087" y="2521686"/>
              <a:ext cx="1209752" cy="0"/>
            </a:xfrm>
            <a:prstGeom prst="straightConnector1">
              <a:avLst/>
            </a:prstGeom>
            <a:noFill/>
            <a:ln w="12700" cap="flat" cmpd="sng">
              <a:solidFill>
                <a:schemeClr val="dk1"/>
              </a:solidFill>
              <a:prstDash val="dot"/>
              <a:round/>
              <a:headEnd type="none" w="sm" len="sm"/>
              <a:tailEnd type="none" w="sm" len="sm"/>
            </a:ln>
          </p:spPr>
        </p:cxnSp>
        <p:cxnSp>
          <p:nvCxnSpPr>
            <p:cNvPr id="445" name="Google Shape;445;p30"/>
            <p:cNvCxnSpPr/>
            <p:nvPr/>
          </p:nvCxnSpPr>
          <p:spPr>
            <a:xfrm rot="5400000">
              <a:off x="413478" y="2597295"/>
              <a:ext cx="151219" cy="0"/>
            </a:xfrm>
            <a:prstGeom prst="straightConnector1">
              <a:avLst/>
            </a:prstGeom>
            <a:noFill/>
            <a:ln w="12700" cap="flat" cmpd="sng">
              <a:solidFill>
                <a:schemeClr val="dk1"/>
              </a:solidFill>
              <a:prstDash val="dot"/>
              <a:round/>
              <a:headEnd type="none" w="sm" len="sm"/>
              <a:tailEnd type="none" w="sm" len="sm"/>
            </a:ln>
          </p:spPr>
        </p:cxnSp>
      </p:grpSp>
      <p:sp>
        <p:nvSpPr>
          <p:cNvPr id="446" name="Google Shape;446;p30"/>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7" name="Google Shape;447;p30"/>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448" name="Google Shape;448;p30"/>
          <p:cNvSpPr txBox="1">
            <a:spLocks noGrp="1"/>
          </p:cNvSpPr>
          <p:nvPr>
            <p:ph type="body" idx="3"/>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ey point: Colour" type="obj">
  <p:cSld name="OBJECT">
    <p:bg>
      <p:bgPr>
        <a:solidFill>
          <a:schemeClr val="dk2"/>
        </a:solidFill>
        <a:effectLst/>
      </p:bgPr>
    </p:bg>
    <p:spTree>
      <p:nvGrpSpPr>
        <p:cNvPr id="1" name="Shape 43"/>
        <p:cNvGrpSpPr/>
        <p:nvPr/>
      </p:nvGrpSpPr>
      <p:grpSpPr>
        <a:xfrm>
          <a:off x="0" y="0"/>
          <a:ext cx="0" cy="0"/>
          <a:chOff x="0" y="0"/>
          <a:chExt cx="0" cy="0"/>
        </a:xfrm>
      </p:grpSpPr>
      <p:sp>
        <p:nvSpPr>
          <p:cNvPr id="44" name="Google Shape;44;p4"/>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lt1"/>
              </a:buClr>
              <a:buSzPts val="2400"/>
              <a:buFont typeface="Georgia"/>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4"/>
          <p:cNvSpPr txBox="1">
            <a:spLocks noGrp="1"/>
          </p:cNvSpPr>
          <p:nvPr>
            <p:ph type="body" idx="1"/>
          </p:nvPr>
        </p:nvSpPr>
        <p:spPr>
          <a:xfrm>
            <a:off x="533400" y="1752600"/>
            <a:ext cx="8077200" cy="4419600"/>
          </a:xfrm>
          <a:prstGeom prst="rect">
            <a:avLst/>
          </a:prstGeom>
          <a:noFill/>
          <a:ln>
            <a:noFill/>
          </a:ln>
        </p:spPr>
        <p:txBody>
          <a:bodyPr spcFirstLastPara="1" wrap="square" lIns="0" tIns="0" rIns="0" bIns="0" anchor="t" anchorCtr="0"/>
          <a:lstStyle>
            <a:lvl1pPr marL="457200" lvl="0" indent="-228600" algn="l">
              <a:lnSpc>
                <a:spcPct val="112500"/>
              </a:lnSpc>
              <a:spcBef>
                <a:spcPts val="0"/>
              </a:spcBef>
              <a:spcAft>
                <a:spcPts val="0"/>
              </a:spcAft>
              <a:buSzPts val="3200"/>
              <a:buFont typeface="Georgia"/>
              <a:buNone/>
              <a:defRPr sz="3200">
                <a:solidFill>
                  <a:schemeClr val="lt1"/>
                </a:solidFill>
              </a:defRPr>
            </a:lvl1pPr>
            <a:lvl2pPr marL="914400" lvl="1" indent="-431800" algn="l">
              <a:lnSpc>
                <a:spcPct val="112500"/>
              </a:lnSpc>
              <a:spcBef>
                <a:spcPts val="600"/>
              </a:spcBef>
              <a:spcAft>
                <a:spcPts val="0"/>
              </a:spcAft>
              <a:buClr>
                <a:schemeClr val="lt1"/>
              </a:buClr>
              <a:buSzPts val="3200"/>
              <a:buChar char="•"/>
              <a:defRPr sz="3200">
                <a:solidFill>
                  <a:schemeClr val="lt1"/>
                </a:solidFill>
              </a:defRPr>
            </a:lvl2pPr>
            <a:lvl3pPr marL="1371600" lvl="2" indent="-431800" algn="l">
              <a:lnSpc>
                <a:spcPct val="112500"/>
              </a:lnSpc>
              <a:spcBef>
                <a:spcPts val="600"/>
              </a:spcBef>
              <a:spcAft>
                <a:spcPts val="0"/>
              </a:spcAft>
              <a:buClr>
                <a:schemeClr val="lt1"/>
              </a:buClr>
              <a:buSzPts val="3200"/>
              <a:buChar char="-"/>
              <a:defRPr sz="3200">
                <a:solidFill>
                  <a:schemeClr val="lt1"/>
                </a:solidFill>
              </a:defRPr>
            </a:lvl3pPr>
            <a:lvl4pPr marL="1828800" lvl="3" indent="-431800" algn="l">
              <a:lnSpc>
                <a:spcPct val="112500"/>
              </a:lnSpc>
              <a:spcBef>
                <a:spcPts val="600"/>
              </a:spcBef>
              <a:spcAft>
                <a:spcPts val="0"/>
              </a:spcAft>
              <a:buClr>
                <a:schemeClr val="lt1"/>
              </a:buClr>
              <a:buSzPts val="3200"/>
              <a:buChar char="◦"/>
              <a:defRPr sz="3200">
                <a:solidFill>
                  <a:schemeClr val="lt1"/>
                </a:solidFill>
              </a:defRPr>
            </a:lvl4pPr>
            <a:lvl5pPr marL="2286000" lvl="4" indent="-431800" algn="l">
              <a:lnSpc>
                <a:spcPct val="112500"/>
              </a:lnSpc>
              <a:spcBef>
                <a:spcPts val="600"/>
              </a:spcBef>
              <a:spcAft>
                <a:spcPts val="0"/>
              </a:spcAft>
              <a:buClr>
                <a:schemeClr val="lt1"/>
              </a:buClr>
              <a:buSzPts val="3200"/>
              <a:buChar char="›"/>
              <a:defRPr sz="3200">
                <a:solidFill>
                  <a:schemeClr val="lt1"/>
                </a:solidFill>
              </a:defRPr>
            </a:lvl5pPr>
            <a:lvl6pPr marL="2743200" lvl="5" indent="-228600" algn="l">
              <a:lnSpc>
                <a:spcPct val="128571"/>
              </a:lnSpc>
              <a:spcBef>
                <a:spcPts val="600"/>
              </a:spcBef>
              <a:spcAft>
                <a:spcPts val="0"/>
              </a:spcAft>
              <a:buClr>
                <a:schemeClr val="lt1"/>
              </a:buClr>
              <a:buSzPts val="2800"/>
              <a:buFont typeface="Arial"/>
              <a:buNone/>
              <a:defRPr sz="2800">
                <a:solidFill>
                  <a:schemeClr val="lt1"/>
                </a:solidFill>
              </a:defRPr>
            </a:lvl6pPr>
            <a:lvl7pPr marL="3200400" lvl="6" indent="-406400" algn="l">
              <a:lnSpc>
                <a:spcPct val="100000"/>
              </a:lnSpc>
              <a:spcBef>
                <a:spcPts val="60"/>
              </a:spcBef>
              <a:spcAft>
                <a:spcPts val="0"/>
              </a:spcAft>
              <a:buClr>
                <a:schemeClr val="lt1"/>
              </a:buClr>
              <a:buSzPts val="2800"/>
              <a:buAutoNum type="alphaLcPeriod"/>
              <a:defRPr sz="2800">
                <a:solidFill>
                  <a:schemeClr val="lt1"/>
                </a:solidFill>
              </a:defRPr>
            </a:lvl7pPr>
            <a:lvl8pPr marL="3657600" lvl="7" indent="-406400" algn="l">
              <a:lnSpc>
                <a:spcPct val="128571"/>
              </a:lnSpc>
              <a:spcBef>
                <a:spcPts val="900"/>
              </a:spcBef>
              <a:spcAft>
                <a:spcPts val="0"/>
              </a:spcAft>
              <a:buClr>
                <a:schemeClr val="lt1"/>
              </a:buClr>
              <a:buSzPts val="2800"/>
              <a:buAutoNum type="romanLcPeriod"/>
              <a:defRPr sz="2800">
                <a:solidFill>
                  <a:schemeClr val="lt1"/>
                </a:solidFill>
              </a:defRPr>
            </a:lvl8pPr>
            <a:lvl9pPr marL="4114800" lvl="8" indent="-228600" algn="l">
              <a:lnSpc>
                <a:spcPct val="100000"/>
              </a:lnSpc>
              <a:spcBef>
                <a:spcPts val="900"/>
              </a:spcBef>
              <a:spcAft>
                <a:spcPts val="900"/>
              </a:spcAft>
              <a:buClr>
                <a:schemeClr val="lt1"/>
              </a:buClr>
              <a:buSzPts val="2800"/>
              <a:buNone/>
              <a:defRPr sz="2800">
                <a:solidFill>
                  <a:schemeClr val="lt1"/>
                </a:solidFill>
              </a:defRPr>
            </a:lvl9pPr>
          </a:lstStyle>
          <a:p>
            <a:endParaRPr/>
          </a:p>
        </p:txBody>
      </p:sp>
      <p:sp>
        <p:nvSpPr>
          <p:cNvPr id="46" name="Google Shape;46;p4"/>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47" name="Google Shape;47;p4"/>
          <p:cNvCxnSpPr/>
          <p:nvPr/>
        </p:nvCxnSpPr>
        <p:spPr>
          <a:xfrm rot="10800000" flipH="1">
            <a:off x="381000" y="609601"/>
            <a:ext cx="8229600" cy="144000"/>
          </a:xfrm>
          <a:prstGeom prst="bentConnector2">
            <a:avLst/>
          </a:prstGeom>
          <a:noFill/>
          <a:ln w="12700" cap="flat" cmpd="sng">
            <a:solidFill>
              <a:schemeClr val="lt1"/>
            </a:solidFill>
            <a:prstDash val="solid"/>
            <a:round/>
            <a:headEnd type="none" w="sm" len="sm"/>
            <a:tailEnd type="none" w="sm" len="sm"/>
          </a:ln>
        </p:spPr>
      </p:cxnSp>
      <p:sp>
        <p:nvSpPr>
          <p:cNvPr id="48" name="Google Shape;48;p4"/>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lt1"/>
                </a:solidFill>
                <a:latin typeface="Arial"/>
                <a:ea typeface="Arial"/>
                <a:cs typeface="Arial"/>
                <a:sym typeface="Arial"/>
              </a:defRPr>
            </a:lvl1pPr>
            <a:lvl2pPr marL="0" lvl="1" indent="0" algn="r">
              <a:spcBef>
                <a:spcPts val="0"/>
              </a:spcBef>
              <a:buNone/>
              <a:defRPr sz="1000">
                <a:solidFill>
                  <a:schemeClr val="lt1"/>
                </a:solidFill>
                <a:latin typeface="Arial"/>
                <a:ea typeface="Arial"/>
                <a:cs typeface="Arial"/>
                <a:sym typeface="Arial"/>
              </a:defRPr>
            </a:lvl2pPr>
            <a:lvl3pPr marL="0" lvl="2" indent="0" algn="r">
              <a:spcBef>
                <a:spcPts val="0"/>
              </a:spcBef>
              <a:buNone/>
              <a:defRPr sz="1000">
                <a:solidFill>
                  <a:schemeClr val="lt1"/>
                </a:solidFill>
                <a:latin typeface="Arial"/>
                <a:ea typeface="Arial"/>
                <a:cs typeface="Arial"/>
                <a:sym typeface="Arial"/>
              </a:defRPr>
            </a:lvl3pPr>
            <a:lvl4pPr marL="0" lvl="3" indent="0" algn="r">
              <a:spcBef>
                <a:spcPts val="0"/>
              </a:spcBef>
              <a:buNone/>
              <a:defRPr sz="1000">
                <a:solidFill>
                  <a:schemeClr val="lt1"/>
                </a:solidFill>
                <a:latin typeface="Arial"/>
                <a:ea typeface="Arial"/>
                <a:cs typeface="Arial"/>
                <a:sym typeface="Arial"/>
              </a:defRPr>
            </a:lvl4pPr>
            <a:lvl5pPr marL="0" lvl="4" indent="0" algn="r">
              <a:spcBef>
                <a:spcPts val="0"/>
              </a:spcBef>
              <a:buNone/>
              <a:defRPr sz="1000">
                <a:solidFill>
                  <a:schemeClr val="lt1"/>
                </a:solidFill>
                <a:latin typeface="Arial"/>
                <a:ea typeface="Arial"/>
                <a:cs typeface="Arial"/>
                <a:sym typeface="Arial"/>
              </a:defRPr>
            </a:lvl5pPr>
            <a:lvl6pPr marL="0" lvl="5" indent="0" algn="r">
              <a:spcBef>
                <a:spcPts val="0"/>
              </a:spcBef>
              <a:buNone/>
              <a:defRPr sz="1000">
                <a:solidFill>
                  <a:schemeClr val="lt1"/>
                </a:solidFill>
                <a:latin typeface="Arial"/>
                <a:ea typeface="Arial"/>
                <a:cs typeface="Arial"/>
                <a:sym typeface="Arial"/>
              </a:defRPr>
            </a:lvl6pPr>
            <a:lvl7pPr marL="0" lvl="6" indent="0" algn="r">
              <a:spcBef>
                <a:spcPts val="0"/>
              </a:spcBef>
              <a:buNone/>
              <a:defRPr sz="1000">
                <a:solidFill>
                  <a:schemeClr val="lt1"/>
                </a:solidFill>
                <a:latin typeface="Arial"/>
                <a:ea typeface="Arial"/>
                <a:cs typeface="Arial"/>
                <a:sym typeface="Arial"/>
              </a:defRPr>
            </a:lvl7pPr>
            <a:lvl8pPr marL="0" lvl="7" indent="0" algn="r">
              <a:spcBef>
                <a:spcPts val="0"/>
              </a:spcBef>
              <a:buNone/>
              <a:defRPr sz="1000">
                <a:solidFill>
                  <a:schemeClr val="lt1"/>
                </a:solidFill>
                <a:latin typeface="Arial"/>
                <a:ea typeface="Arial"/>
                <a:cs typeface="Arial"/>
                <a:sym typeface="Arial"/>
              </a:defRPr>
            </a:lvl8pPr>
            <a:lvl9pPr marL="0" lvl="8" indent="0" algn="r">
              <a:spcBef>
                <a:spcPts val="0"/>
              </a:spcBef>
              <a:buNone/>
              <a:defRPr sz="10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9" name="Google Shape;49;p4"/>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4"/>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lt1"/>
                </a:solidFill>
                <a:latin typeface="Arial"/>
                <a:ea typeface="Arial"/>
                <a:cs typeface="Arial"/>
                <a:sym typeface="Arial"/>
              </a:rPr>
              <a:t>PwC</a:t>
            </a:r>
            <a:endParaRPr sz="1000">
              <a:solidFill>
                <a:schemeClr val="lt1"/>
              </a:solidFill>
              <a:latin typeface="Arial"/>
              <a:ea typeface="Arial"/>
              <a:cs typeface="Arial"/>
              <a:sym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ver Slide: Client Logo 4">
  <p:cSld name="Cover Slide: Client Logo 4">
    <p:spTree>
      <p:nvGrpSpPr>
        <p:cNvPr id="1" name="Shape 449"/>
        <p:cNvGrpSpPr/>
        <p:nvPr/>
      </p:nvGrpSpPr>
      <p:grpSpPr>
        <a:xfrm>
          <a:off x="0" y="0"/>
          <a:ext cx="0" cy="0"/>
          <a:chOff x="0" y="0"/>
          <a:chExt cx="0" cy="0"/>
        </a:xfrm>
      </p:grpSpPr>
      <p:grpSp>
        <p:nvGrpSpPr>
          <p:cNvPr id="450" name="Google Shape;450;p31"/>
          <p:cNvGrpSpPr/>
          <p:nvPr/>
        </p:nvGrpSpPr>
        <p:grpSpPr>
          <a:xfrm>
            <a:off x="968592" y="-5815"/>
            <a:ext cx="8175409" cy="6710285"/>
            <a:chOff x="968592" y="-5815"/>
            <a:chExt cx="8175409" cy="6710285"/>
          </a:xfrm>
        </p:grpSpPr>
        <p:grpSp>
          <p:nvGrpSpPr>
            <p:cNvPr id="451" name="Google Shape;451;p31"/>
            <p:cNvGrpSpPr/>
            <p:nvPr/>
          </p:nvGrpSpPr>
          <p:grpSpPr>
            <a:xfrm>
              <a:off x="1752601" y="-5815"/>
              <a:ext cx="7391400" cy="6181825"/>
              <a:chOff x="533400" y="228599"/>
              <a:chExt cx="3752849" cy="6266963"/>
            </a:xfrm>
          </p:grpSpPr>
          <p:sp>
            <p:nvSpPr>
              <p:cNvPr id="452" name="Google Shape;452;p31"/>
              <p:cNvSpPr/>
              <p:nvPr/>
            </p:nvSpPr>
            <p:spPr>
              <a:xfrm>
                <a:off x="533400" y="4725009"/>
                <a:ext cx="3482025" cy="1770553"/>
              </a:xfrm>
              <a:prstGeom prst="rect">
                <a:avLst/>
              </a:prstGeom>
              <a:solidFill>
                <a:srgbClr val="F3BC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3" name="Google Shape;453;p31"/>
              <p:cNvSpPr/>
              <p:nvPr/>
            </p:nvSpPr>
            <p:spPr>
              <a:xfrm>
                <a:off x="533400" y="5344696"/>
                <a:ext cx="3752849" cy="1150866"/>
              </a:xfrm>
              <a:prstGeom prst="rect">
                <a:avLst/>
              </a:prstGeom>
              <a:solidFill>
                <a:srgbClr val="E669A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4" name="Google Shape;454;p31"/>
              <p:cNvSpPr/>
              <p:nvPr/>
            </p:nvSpPr>
            <p:spPr>
              <a:xfrm>
                <a:off x="533400" y="939078"/>
                <a:ext cx="3288579" cy="5556483"/>
              </a:xfrm>
              <a:prstGeom prst="rect">
                <a:avLst/>
              </a:prstGeom>
              <a:solidFill>
                <a:srgbClr val="E4C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5" name="Google Shape;455;p31"/>
              <p:cNvSpPr/>
              <p:nvPr/>
            </p:nvSpPr>
            <p:spPr>
              <a:xfrm>
                <a:off x="533400" y="463253"/>
                <a:ext cx="3172512" cy="6032309"/>
              </a:xfrm>
              <a:prstGeom prst="rect">
                <a:avLst/>
              </a:prstGeom>
              <a:solidFill>
                <a:srgbClr val="EE9C3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6" name="Google Shape;456;p31"/>
              <p:cNvSpPr/>
              <p:nvPr/>
            </p:nvSpPr>
            <p:spPr>
              <a:xfrm>
                <a:off x="533400" y="939078"/>
                <a:ext cx="3172512" cy="5556483"/>
              </a:xfrm>
              <a:prstGeom prst="rect">
                <a:avLst/>
              </a:prstGeom>
              <a:solidFill>
                <a:srgbClr val="D4792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7" name="Google Shape;457;p31"/>
              <p:cNvSpPr/>
              <p:nvPr/>
            </p:nvSpPr>
            <p:spPr>
              <a:xfrm>
                <a:off x="533400" y="4725009"/>
                <a:ext cx="3288579" cy="1770553"/>
              </a:xfrm>
              <a:prstGeom prst="rect">
                <a:avLst/>
              </a:prstGeom>
              <a:solidFill>
                <a:srgbClr val="D8925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8" name="Google Shape;458;p31"/>
              <p:cNvSpPr/>
              <p:nvPr/>
            </p:nvSpPr>
            <p:spPr>
              <a:xfrm>
                <a:off x="533400" y="4725009"/>
                <a:ext cx="3172512" cy="1770553"/>
              </a:xfrm>
              <a:prstGeom prst="rect">
                <a:avLst/>
              </a:prstGeom>
              <a:solidFill>
                <a:srgbClr val="C9591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9" name="Google Shape;459;p31"/>
              <p:cNvSpPr/>
              <p:nvPr/>
            </p:nvSpPr>
            <p:spPr>
              <a:xfrm>
                <a:off x="533400" y="5344696"/>
                <a:ext cx="3482025" cy="1150866"/>
              </a:xfrm>
              <a:prstGeom prst="rect">
                <a:avLst/>
              </a:prstGeom>
              <a:solidFill>
                <a:srgbClr val="DA4D5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0" name="Google Shape;460;p31"/>
              <p:cNvSpPr/>
              <p:nvPr/>
            </p:nvSpPr>
            <p:spPr>
              <a:xfrm>
                <a:off x="533400" y="5344696"/>
                <a:ext cx="3288579" cy="1150866"/>
              </a:xfrm>
              <a:prstGeom prst="rect">
                <a:avLst/>
              </a:prstGeom>
              <a:solidFill>
                <a:srgbClr val="C23C3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1" name="Google Shape;461;p31"/>
              <p:cNvSpPr/>
              <p:nvPr/>
            </p:nvSpPr>
            <p:spPr>
              <a:xfrm>
                <a:off x="533400" y="5344696"/>
                <a:ext cx="3172512" cy="1150866"/>
              </a:xfrm>
              <a:prstGeom prst="rect">
                <a:avLst/>
              </a:prstGeom>
              <a:solidFill>
                <a:srgbClr val="B5250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2" name="Google Shape;462;p31"/>
              <p:cNvSpPr/>
              <p:nvPr/>
            </p:nvSpPr>
            <p:spPr>
              <a:xfrm>
                <a:off x="533400" y="228599"/>
                <a:ext cx="2940377" cy="6266963"/>
              </a:xfrm>
              <a:prstGeom prst="rect">
                <a:avLst/>
              </a:prstGeom>
              <a:solidFill>
                <a:srgbClr val="F3BE2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3" name="Google Shape;463;p31"/>
              <p:cNvSpPr/>
              <p:nvPr/>
            </p:nvSpPr>
            <p:spPr>
              <a:xfrm>
                <a:off x="533400" y="463253"/>
                <a:ext cx="2940377" cy="6032309"/>
              </a:xfrm>
              <a:prstGeom prst="rect">
                <a:avLst/>
              </a:prstGeom>
              <a:solidFill>
                <a:srgbClr val="E2740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4" name="Google Shape;464;p31"/>
              <p:cNvSpPr/>
              <p:nvPr/>
            </p:nvSpPr>
            <p:spPr>
              <a:xfrm>
                <a:off x="533400" y="939078"/>
                <a:ext cx="2940377" cy="5556483"/>
              </a:xfrm>
              <a:prstGeom prst="rect">
                <a:avLst/>
              </a:prstGeom>
              <a:solidFill>
                <a:srgbClr val="C95A0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5" name="Google Shape;465;p31"/>
              <p:cNvSpPr/>
              <p:nvPr/>
            </p:nvSpPr>
            <p:spPr>
              <a:xfrm>
                <a:off x="533400" y="4725009"/>
                <a:ext cx="2940377" cy="1770553"/>
              </a:xfrm>
              <a:prstGeom prst="rect">
                <a:avLst/>
              </a:prstGeom>
              <a:solidFill>
                <a:srgbClr val="BF420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6" name="Google Shape;466;p31"/>
              <p:cNvSpPr/>
              <p:nvPr/>
            </p:nvSpPr>
            <p:spPr>
              <a:xfrm>
                <a:off x="533400" y="5344696"/>
                <a:ext cx="2940377" cy="1150866"/>
              </a:xfrm>
              <a:prstGeom prst="rect">
                <a:avLst/>
              </a:prstGeom>
              <a:solidFill>
                <a:srgbClr val="AC1B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467" name="Google Shape;467;p31"/>
            <p:cNvGrpSpPr/>
            <p:nvPr/>
          </p:nvGrpSpPr>
          <p:grpSpPr>
            <a:xfrm>
              <a:off x="968592" y="6170991"/>
              <a:ext cx="914400" cy="533479"/>
              <a:chOff x="518032" y="978681"/>
              <a:chExt cx="4572000" cy="2667393"/>
            </a:xfrm>
          </p:grpSpPr>
          <p:sp>
            <p:nvSpPr>
              <p:cNvPr id="468" name="Google Shape;468;p31"/>
              <p:cNvSpPr/>
              <p:nvPr/>
            </p:nvSpPr>
            <p:spPr>
              <a:xfrm>
                <a:off x="3295650" y="978681"/>
                <a:ext cx="1143000" cy="263229"/>
              </a:xfrm>
              <a:prstGeom prst="rect">
                <a:avLst/>
              </a:prstGeom>
              <a:solidFill>
                <a:srgbClr val="A1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9" name="Google Shape;469;p31"/>
              <p:cNvSpPr/>
              <p:nvPr/>
            </p:nvSpPr>
            <p:spPr>
              <a:xfrm>
                <a:off x="518032" y="1922794"/>
                <a:ext cx="4572000" cy="1723280"/>
              </a:xfrm>
              <a:custGeom>
                <a:avLst/>
                <a:gdLst/>
                <a:ahLst/>
                <a:cxnLst/>
                <a:rect l="l" t="t" r="r" b="b"/>
                <a:pathLst>
                  <a:path w="4127" h="1544" extrusionOk="0">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sp>
        <p:nvSpPr>
          <p:cNvPr id="470" name="Google Shape;470;p31"/>
          <p:cNvSpPr>
            <a:spLocks noGrp="1"/>
          </p:cNvSpPr>
          <p:nvPr>
            <p:ph type="pic" idx="2"/>
          </p:nvPr>
        </p:nvSpPr>
        <p:spPr>
          <a:xfrm>
            <a:off x="609601" y="3048000"/>
            <a:ext cx="914400" cy="7620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400"/>
              <a:buFont typeface="Georgia"/>
              <a:buNone/>
              <a:defRPr sz="14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grpSp>
        <p:nvGrpSpPr>
          <p:cNvPr id="471" name="Google Shape;471;p31"/>
          <p:cNvGrpSpPr/>
          <p:nvPr/>
        </p:nvGrpSpPr>
        <p:grpSpPr>
          <a:xfrm>
            <a:off x="489086" y="2901698"/>
            <a:ext cx="1209752" cy="151219"/>
            <a:chOff x="489087" y="2521686"/>
            <a:chExt cx="1209752" cy="151219"/>
          </a:xfrm>
        </p:grpSpPr>
        <p:cxnSp>
          <p:nvCxnSpPr>
            <p:cNvPr id="472" name="Google Shape;472;p31"/>
            <p:cNvCxnSpPr/>
            <p:nvPr/>
          </p:nvCxnSpPr>
          <p:spPr>
            <a:xfrm rot="10800000">
              <a:off x="489087" y="2521686"/>
              <a:ext cx="1209752" cy="0"/>
            </a:xfrm>
            <a:prstGeom prst="straightConnector1">
              <a:avLst/>
            </a:prstGeom>
            <a:noFill/>
            <a:ln w="12700" cap="flat" cmpd="sng">
              <a:solidFill>
                <a:schemeClr val="dk1"/>
              </a:solidFill>
              <a:prstDash val="dot"/>
              <a:round/>
              <a:headEnd type="none" w="sm" len="sm"/>
              <a:tailEnd type="none" w="sm" len="sm"/>
            </a:ln>
          </p:spPr>
        </p:cxnSp>
        <p:cxnSp>
          <p:nvCxnSpPr>
            <p:cNvPr id="473" name="Google Shape;473;p31"/>
            <p:cNvCxnSpPr/>
            <p:nvPr/>
          </p:nvCxnSpPr>
          <p:spPr>
            <a:xfrm rot="5400000">
              <a:off x="413478" y="2597295"/>
              <a:ext cx="151219" cy="0"/>
            </a:xfrm>
            <a:prstGeom prst="straightConnector1">
              <a:avLst/>
            </a:prstGeom>
            <a:noFill/>
            <a:ln w="12700" cap="flat" cmpd="sng">
              <a:solidFill>
                <a:schemeClr val="dk1"/>
              </a:solidFill>
              <a:prstDash val="dot"/>
              <a:round/>
              <a:headEnd type="none" w="sm" len="sm"/>
              <a:tailEnd type="none" w="sm" len="sm"/>
            </a:ln>
          </p:spPr>
        </p:cxnSp>
      </p:grpSp>
      <p:sp>
        <p:nvSpPr>
          <p:cNvPr id="474" name="Google Shape;474;p31"/>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3200"/>
              <a:buFont typeface="Georgia"/>
              <a:buNone/>
              <a:defRPr sz="3200" b="1"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5" name="Google Shape;475;p31"/>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lt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476" name="Google Shape;476;p31"/>
          <p:cNvSpPr txBox="1">
            <a:spLocks noGrp="1"/>
          </p:cNvSpPr>
          <p:nvPr>
            <p:ph type="body" idx="3"/>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lt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over Slide: Halftone Maroon Logo">
  <p:cSld name="Cover Slide: Halftone Maroon Logo">
    <p:spTree>
      <p:nvGrpSpPr>
        <p:cNvPr id="1" name="Shape 477"/>
        <p:cNvGrpSpPr/>
        <p:nvPr/>
      </p:nvGrpSpPr>
      <p:grpSpPr>
        <a:xfrm>
          <a:off x="0" y="0"/>
          <a:ext cx="0" cy="0"/>
          <a:chOff x="0" y="0"/>
          <a:chExt cx="0" cy="0"/>
        </a:xfrm>
      </p:grpSpPr>
      <p:grpSp>
        <p:nvGrpSpPr>
          <p:cNvPr id="478" name="Google Shape;478;p32"/>
          <p:cNvGrpSpPr/>
          <p:nvPr/>
        </p:nvGrpSpPr>
        <p:grpSpPr>
          <a:xfrm>
            <a:off x="970812" y="5769514"/>
            <a:ext cx="1230060" cy="934956"/>
            <a:chOff x="-6746876" y="-3228975"/>
            <a:chExt cx="4248150" cy="3228975"/>
          </a:xfrm>
        </p:grpSpPr>
        <p:sp>
          <p:nvSpPr>
            <p:cNvPr id="479" name="Google Shape;479;p32"/>
            <p:cNvSpPr/>
            <p:nvPr/>
          </p:nvSpPr>
          <p:spPr>
            <a:xfrm>
              <a:off x="-4043364" y="-2239962"/>
              <a:ext cx="1544638" cy="398463"/>
            </a:xfrm>
            <a:prstGeom prst="rect">
              <a:avLst/>
            </a:prstGeom>
            <a:solidFill>
              <a:srgbClr val="CFBDB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0" name="Google Shape;480;p32"/>
            <p:cNvSpPr/>
            <p:nvPr/>
          </p:nvSpPr>
          <p:spPr>
            <a:xfrm>
              <a:off x="-4043364" y="-2832100"/>
              <a:ext cx="1346201" cy="990600"/>
            </a:xfrm>
            <a:prstGeom prst="rect">
              <a:avLst/>
            </a:prstGeom>
            <a:solidFill>
              <a:srgbClr val="DFD3D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1" name="Google Shape;481;p32"/>
            <p:cNvSpPr/>
            <p:nvPr/>
          </p:nvSpPr>
          <p:spPr>
            <a:xfrm>
              <a:off x="-4043364" y="-3228975"/>
              <a:ext cx="792163" cy="1387475"/>
            </a:xfrm>
            <a:prstGeom prst="rect">
              <a:avLst/>
            </a:prstGeom>
            <a:solidFill>
              <a:srgbClr val="D7C8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2" name="Google Shape;482;p32"/>
            <p:cNvSpPr/>
            <p:nvPr/>
          </p:nvSpPr>
          <p:spPr>
            <a:xfrm>
              <a:off x="-4043364" y="-3071812"/>
              <a:ext cx="944563" cy="1230312"/>
            </a:xfrm>
            <a:prstGeom prst="rect">
              <a:avLst/>
            </a:prstGeom>
            <a:solidFill>
              <a:srgbClr val="E7DED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3" name="Google Shape;483;p32"/>
            <p:cNvSpPr/>
            <p:nvPr/>
          </p:nvSpPr>
          <p:spPr>
            <a:xfrm>
              <a:off x="-4043364" y="-2239962"/>
              <a:ext cx="1346201" cy="398463"/>
            </a:xfrm>
            <a:prstGeom prst="rect">
              <a:avLst/>
            </a:prstGeom>
            <a:solidFill>
              <a:srgbClr val="B79C9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4" name="Google Shape;484;p32"/>
            <p:cNvSpPr/>
            <p:nvPr/>
          </p:nvSpPr>
          <p:spPr>
            <a:xfrm>
              <a:off x="-4043364" y="-3071812"/>
              <a:ext cx="792163" cy="1230312"/>
            </a:xfrm>
            <a:prstGeom prst="rect">
              <a:avLst/>
            </a:prstGeom>
            <a:solidFill>
              <a:srgbClr val="BFA7A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5" name="Google Shape;485;p32"/>
            <p:cNvSpPr/>
            <p:nvPr/>
          </p:nvSpPr>
          <p:spPr>
            <a:xfrm>
              <a:off x="-4043364" y="-2832101"/>
              <a:ext cx="944563" cy="990601"/>
            </a:xfrm>
            <a:prstGeom prst="rect">
              <a:avLst/>
            </a:prstGeom>
            <a:solidFill>
              <a:srgbClr val="BFA7A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6" name="Google Shape;486;p32"/>
            <p:cNvSpPr/>
            <p:nvPr/>
          </p:nvSpPr>
          <p:spPr>
            <a:xfrm>
              <a:off x="-4043364" y="-2239962"/>
              <a:ext cx="944563" cy="398463"/>
            </a:xfrm>
            <a:prstGeom prst="rect">
              <a:avLst/>
            </a:prstGeom>
            <a:solidFill>
              <a:srgbClr val="A8868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7" name="Google Shape;487;p32"/>
            <p:cNvSpPr/>
            <p:nvPr/>
          </p:nvSpPr>
          <p:spPr>
            <a:xfrm>
              <a:off x="-4043364" y="-2832101"/>
              <a:ext cx="792163" cy="990601"/>
            </a:xfrm>
            <a:prstGeom prst="rect">
              <a:avLst/>
            </a:prstGeom>
            <a:solidFill>
              <a:srgbClr val="A8868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8" name="Google Shape;488;p32"/>
            <p:cNvSpPr/>
            <p:nvPr/>
          </p:nvSpPr>
          <p:spPr>
            <a:xfrm>
              <a:off x="-4043364" y="-2239962"/>
              <a:ext cx="792163" cy="398463"/>
            </a:xfrm>
            <a:prstGeom prst="rect">
              <a:avLst/>
            </a:prstGeom>
            <a:solidFill>
              <a:srgbClr val="98706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9" name="Google Shape;489;p32"/>
            <p:cNvSpPr/>
            <p:nvPr/>
          </p:nvSpPr>
          <p:spPr>
            <a:xfrm>
              <a:off x="-4043364" y="-2433637"/>
              <a:ext cx="495300" cy="592137"/>
            </a:xfrm>
            <a:prstGeom prst="rect">
              <a:avLst/>
            </a:prstGeom>
            <a:solidFill>
              <a:srgbClr val="90656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0" name="Google Shape;490;p32"/>
            <p:cNvSpPr/>
            <p:nvPr/>
          </p:nvSpPr>
          <p:spPr>
            <a:xfrm>
              <a:off x="-4833939" y="-1841500"/>
              <a:ext cx="790575" cy="198438"/>
            </a:xfrm>
            <a:prstGeom prst="rect">
              <a:avLst/>
            </a:prstGeom>
            <a:solidFill>
              <a:srgbClr val="804F4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1" name="Google Shape;491;p32"/>
            <p:cNvSpPr/>
            <p:nvPr/>
          </p:nvSpPr>
          <p:spPr>
            <a:xfrm>
              <a:off x="-4043364" y="-2239962"/>
              <a:ext cx="495300" cy="398463"/>
            </a:xfrm>
            <a:prstGeom prst="rect">
              <a:avLst/>
            </a:prstGeom>
            <a:solidFill>
              <a:srgbClr val="804F4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2" name="Google Shape;492;p32"/>
            <p:cNvSpPr/>
            <p:nvPr/>
          </p:nvSpPr>
          <p:spPr>
            <a:xfrm>
              <a:off x="-4373564" y="-1185862"/>
              <a:ext cx="787400" cy="839788"/>
            </a:xfrm>
            <a:custGeom>
              <a:avLst/>
              <a:gdLst/>
              <a:ahLst/>
              <a:cxnLst/>
              <a:rect l="l" t="t" r="r" b="b"/>
              <a:pathLst>
                <a:path w="210" h="224" extrusionOk="0">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60232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3" name="Google Shape;493;p32"/>
            <p:cNvSpPr/>
            <p:nvPr/>
          </p:nvSpPr>
          <p:spPr>
            <a:xfrm>
              <a:off x="-5741989" y="-1185862"/>
              <a:ext cx="1365250" cy="828675"/>
            </a:xfrm>
            <a:custGeom>
              <a:avLst/>
              <a:gdLst/>
              <a:ahLst/>
              <a:cxnLst/>
              <a:rect l="l" t="t" r="r" b="b"/>
              <a:pathLst>
                <a:path w="364" h="221" extrusionOk="0">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60232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4" name="Google Shape;494;p32"/>
            <p:cNvSpPr/>
            <p:nvPr/>
          </p:nvSpPr>
          <p:spPr>
            <a:xfrm>
              <a:off x="-6746876" y="-1181100"/>
              <a:ext cx="977900" cy="1181100"/>
            </a:xfrm>
            <a:custGeom>
              <a:avLst/>
              <a:gdLst/>
              <a:ahLst/>
              <a:cxnLst/>
              <a:rect l="l" t="t" r="r" b="b"/>
              <a:pathLst>
                <a:path w="261" h="315" extrusionOk="0">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60232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cxnSp>
        <p:nvCxnSpPr>
          <p:cNvPr id="495" name="Google Shape;495;p32"/>
          <p:cNvCxnSpPr/>
          <p:nvPr/>
        </p:nvCxnSpPr>
        <p:spPr>
          <a:xfrm rot="10800000" flipH="1">
            <a:off x="1752600" y="754891"/>
            <a:ext cx="6839700" cy="144000"/>
          </a:xfrm>
          <a:prstGeom prst="bentConnector2">
            <a:avLst/>
          </a:prstGeom>
          <a:noFill/>
          <a:ln w="12700" cap="flat" cmpd="sng">
            <a:solidFill>
              <a:schemeClr val="accent3"/>
            </a:solidFill>
            <a:prstDash val="solid"/>
            <a:round/>
            <a:headEnd type="none" w="sm" len="sm"/>
            <a:tailEnd type="none" w="sm" len="sm"/>
          </a:ln>
        </p:spPr>
      </p:cxnSp>
      <p:sp>
        <p:nvSpPr>
          <p:cNvPr id="496" name="Google Shape;496;p32"/>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b="1" i="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7" name="Google Shape;497;p32"/>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498" name="Google Shape;498;p32"/>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dk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over Slide: Halftone Burgundy Logo">
  <p:cSld name="Cover Slide: Halftone Burgundy Logo">
    <p:spTree>
      <p:nvGrpSpPr>
        <p:cNvPr id="1" name="Shape 499"/>
        <p:cNvGrpSpPr/>
        <p:nvPr/>
      </p:nvGrpSpPr>
      <p:grpSpPr>
        <a:xfrm>
          <a:off x="0" y="0"/>
          <a:ext cx="0" cy="0"/>
          <a:chOff x="0" y="0"/>
          <a:chExt cx="0" cy="0"/>
        </a:xfrm>
      </p:grpSpPr>
      <p:grpSp>
        <p:nvGrpSpPr>
          <p:cNvPr id="500" name="Google Shape;500;p33"/>
          <p:cNvGrpSpPr/>
          <p:nvPr/>
        </p:nvGrpSpPr>
        <p:grpSpPr>
          <a:xfrm>
            <a:off x="970812" y="5769514"/>
            <a:ext cx="1230060" cy="934956"/>
            <a:chOff x="-5946775" y="1493838"/>
            <a:chExt cx="4248150" cy="3228975"/>
          </a:xfrm>
        </p:grpSpPr>
        <p:sp>
          <p:nvSpPr>
            <p:cNvPr id="501" name="Google Shape;501;p33"/>
            <p:cNvSpPr/>
            <p:nvPr/>
          </p:nvSpPr>
          <p:spPr>
            <a:xfrm>
              <a:off x="-3243263" y="2482851"/>
              <a:ext cx="1544638" cy="398463"/>
            </a:xfrm>
            <a:prstGeom prst="rect">
              <a:avLst/>
            </a:prstGeom>
            <a:solidFill>
              <a:srgbClr val="E3BCB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2" name="Google Shape;502;p33"/>
            <p:cNvSpPr/>
            <p:nvPr/>
          </p:nvSpPr>
          <p:spPr>
            <a:xfrm>
              <a:off x="-3243263" y="1890713"/>
              <a:ext cx="1346201" cy="990600"/>
            </a:xfrm>
            <a:prstGeom prst="rect">
              <a:avLst/>
            </a:prstGeom>
            <a:solidFill>
              <a:srgbClr val="EDD2D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3" name="Google Shape;503;p33"/>
            <p:cNvSpPr/>
            <p:nvPr/>
          </p:nvSpPr>
          <p:spPr>
            <a:xfrm>
              <a:off x="-3243263" y="1493838"/>
              <a:ext cx="792163" cy="1387475"/>
            </a:xfrm>
            <a:prstGeom prst="rect">
              <a:avLst/>
            </a:prstGeom>
            <a:solidFill>
              <a:srgbClr val="E8C7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4" name="Google Shape;504;p33"/>
            <p:cNvSpPr/>
            <p:nvPr/>
          </p:nvSpPr>
          <p:spPr>
            <a:xfrm>
              <a:off x="-3243263" y="1651001"/>
              <a:ext cx="944563" cy="1230312"/>
            </a:xfrm>
            <a:prstGeom prst="rect">
              <a:avLst/>
            </a:prstGeom>
            <a:solidFill>
              <a:srgbClr val="F1DED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5" name="Google Shape;505;p33"/>
            <p:cNvSpPr/>
            <p:nvPr/>
          </p:nvSpPr>
          <p:spPr>
            <a:xfrm>
              <a:off x="-3243263" y="2482851"/>
              <a:ext cx="1346201" cy="398463"/>
            </a:xfrm>
            <a:prstGeom prst="rect">
              <a:avLst/>
            </a:prstGeom>
            <a:solidFill>
              <a:srgbClr val="D69B9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6" name="Google Shape;506;p33"/>
            <p:cNvSpPr/>
            <p:nvPr/>
          </p:nvSpPr>
          <p:spPr>
            <a:xfrm>
              <a:off x="-3243263" y="1651001"/>
              <a:ext cx="792163" cy="1230312"/>
            </a:xfrm>
            <a:prstGeom prst="rect">
              <a:avLst/>
            </a:prstGeom>
            <a:solidFill>
              <a:srgbClr val="DAA6A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7" name="Google Shape;507;p33"/>
            <p:cNvSpPr/>
            <p:nvPr/>
          </p:nvSpPr>
          <p:spPr>
            <a:xfrm>
              <a:off x="-3243263" y="1890712"/>
              <a:ext cx="944563" cy="990601"/>
            </a:xfrm>
            <a:prstGeom prst="rect">
              <a:avLst/>
            </a:prstGeom>
            <a:solidFill>
              <a:srgbClr val="DAA6A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8" name="Google Shape;508;p33"/>
            <p:cNvSpPr/>
            <p:nvPr/>
          </p:nvSpPr>
          <p:spPr>
            <a:xfrm>
              <a:off x="-3243263" y="2482851"/>
              <a:ext cx="944563" cy="398463"/>
            </a:xfrm>
            <a:prstGeom prst="rect">
              <a:avLst/>
            </a:prstGeom>
            <a:solidFill>
              <a:srgbClr val="CC848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9" name="Google Shape;509;p33"/>
            <p:cNvSpPr/>
            <p:nvPr/>
          </p:nvSpPr>
          <p:spPr>
            <a:xfrm>
              <a:off x="-3243263" y="1890712"/>
              <a:ext cx="792163" cy="990601"/>
            </a:xfrm>
            <a:prstGeom prst="rect">
              <a:avLst/>
            </a:prstGeom>
            <a:solidFill>
              <a:srgbClr val="CC848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0" name="Google Shape;510;p33"/>
            <p:cNvSpPr/>
            <p:nvPr/>
          </p:nvSpPr>
          <p:spPr>
            <a:xfrm>
              <a:off x="-3243263" y="2482851"/>
              <a:ext cx="792163" cy="398463"/>
            </a:xfrm>
            <a:prstGeom prst="rect">
              <a:avLst/>
            </a:prstGeom>
            <a:solidFill>
              <a:srgbClr val="C36E6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1" name="Google Shape;511;p33"/>
            <p:cNvSpPr/>
            <p:nvPr/>
          </p:nvSpPr>
          <p:spPr>
            <a:xfrm>
              <a:off x="-3243263" y="2289176"/>
              <a:ext cx="495300" cy="592137"/>
            </a:xfrm>
            <a:prstGeom prst="rect">
              <a:avLst/>
            </a:prstGeom>
            <a:solidFill>
              <a:srgbClr val="BF636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2" name="Google Shape;512;p33"/>
            <p:cNvSpPr/>
            <p:nvPr/>
          </p:nvSpPr>
          <p:spPr>
            <a:xfrm>
              <a:off x="-4033838" y="2881313"/>
              <a:ext cx="790575" cy="198438"/>
            </a:xfrm>
            <a:prstGeom prst="rect">
              <a:avLst/>
            </a:prstGeom>
            <a:solidFill>
              <a:srgbClr val="B54D4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3" name="Google Shape;513;p33"/>
            <p:cNvSpPr/>
            <p:nvPr/>
          </p:nvSpPr>
          <p:spPr>
            <a:xfrm>
              <a:off x="-3243263" y="2482851"/>
              <a:ext cx="495300" cy="398463"/>
            </a:xfrm>
            <a:prstGeom prst="rect">
              <a:avLst/>
            </a:prstGeom>
            <a:solidFill>
              <a:srgbClr val="B54D4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4" name="Google Shape;514;p33"/>
            <p:cNvSpPr/>
            <p:nvPr/>
          </p:nvSpPr>
          <p:spPr>
            <a:xfrm>
              <a:off x="-3573463" y="3536951"/>
              <a:ext cx="787400" cy="839788"/>
            </a:xfrm>
            <a:custGeom>
              <a:avLst/>
              <a:gdLst/>
              <a:ahLst/>
              <a:cxnLst/>
              <a:rect l="l" t="t" r="r" b="b"/>
              <a:pathLst>
                <a:path w="210" h="224" extrusionOk="0">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A3202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5" name="Google Shape;515;p33"/>
            <p:cNvSpPr/>
            <p:nvPr/>
          </p:nvSpPr>
          <p:spPr>
            <a:xfrm>
              <a:off x="-4941888" y="3536951"/>
              <a:ext cx="1365250" cy="828675"/>
            </a:xfrm>
            <a:custGeom>
              <a:avLst/>
              <a:gdLst/>
              <a:ahLst/>
              <a:cxnLst/>
              <a:rect l="l" t="t" r="r" b="b"/>
              <a:pathLst>
                <a:path w="364" h="221" extrusionOk="0">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A3202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6" name="Google Shape;516;p33"/>
            <p:cNvSpPr/>
            <p:nvPr/>
          </p:nvSpPr>
          <p:spPr>
            <a:xfrm>
              <a:off x="-5946775" y="3541713"/>
              <a:ext cx="977900" cy="1181100"/>
            </a:xfrm>
            <a:custGeom>
              <a:avLst/>
              <a:gdLst/>
              <a:ahLst/>
              <a:cxnLst/>
              <a:rect l="l" t="t" r="r" b="b"/>
              <a:pathLst>
                <a:path w="261" h="315" extrusionOk="0">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A3202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cxnSp>
        <p:nvCxnSpPr>
          <p:cNvPr id="517" name="Google Shape;517;p33"/>
          <p:cNvCxnSpPr/>
          <p:nvPr/>
        </p:nvCxnSpPr>
        <p:spPr>
          <a:xfrm rot="10800000" flipH="1">
            <a:off x="1752600" y="754891"/>
            <a:ext cx="6839700" cy="144000"/>
          </a:xfrm>
          <a:prstGeom prst="bentConnector2">
            <a:avLst/>
          </a:prstGeom>
          <a:noFill/>
          <a:ln w="12700" cap="flat" cmpd="sng">
            <a:solidFill>
              <a:srgbClr val="A32020"/>
            </a:solidFill>
            <a:prstDash val="solid"/>
            <a:round/>
            <a:headEnd type="none" w="sm" len="sm"/>
            <a:tailEnd type="none" w="sm" len="sm"/>
          </a:ln>
        </p:spPr>
      </p:cxnSp>
      <p:sp>
        <p:nvSpPr>
          <p:cNvPr id="518" name="Google Shape;518;p33"/>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b="1" i="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9" name="Google Shape;519;p33"/>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520" name="Google Shape;520;p33"/>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dk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Cover Slide: Halftone Red Logo">
  <p:cSld name="Cover Slide: Halftone Red Logo">
    <p:spTree>
      <p:nvGrpSpPr>
        <p:cNvPr id="1" name="Shape 521"/>
        <p:cNvGrpSpPr/>
        <p:nvPr/>
      </p:nvGrpSpPr>
      <p:grpSpPr>
        <a:xfrm>
          <a:off x="0" y="0"/>
          <a:ext cx="0" cy="0"/>
          <a:chOff x="0" y="0"/>
          <a:chExt cx="0" cy="0"/>
        </a:xfrm>
      </p:grpSpPr>
      <p:grpSp>
        <p:nvGrpSpPr>
          <p:cNvPr id="522" name="Google Shape;522;p34"/>
          <p:cNvGrpSpPr/>
          <p:nvPr/>
        </p:nvGrpSpPr>
        <p:grpSpPr>
          <a:xfrm>
            <a:off x="970812" y="5769514"/>
            <a:ext cx="1230060" cy="934956"/>
            <a:chOff x="-2124075" y="-3228975"/>
            <a:chExt cx="4248150" cy="3228975"/>
          </a:xfrm>
        </p:grpSpPr>
        <p:sp>
          <p:nvSpPr>
            <p:cNvPr id="523" name="Google Shape;523;p34"/>
            <p:cNvSpPr/>
            <p:nvPr/>
          </p:nvSpPr>
          <p:spPr>
            <a:xfrm>
              <a:off x="579437" y="-2239962"/>
              <a:ext cx="1544638" cy="398463"/>
            </a:xfrm>
            <a:prstGeom prst="rect">
              <a:avLst/>
            </a:prstGeom>
            <a:solidFill>
              <a:srgbClr val="F6C1B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4" name="Google Shape;524;p34"/>
            <p:cNvSpPr/>
            <p:nvPr/>
          </p:nvSpPr>
          <p:spPr>
            <a:xfrm>
              <a:off x="579437" y="-2832100"/>
              <a:ext cx="1346201" cy="990600"/>
            </a:xfrm>
            <a:prstGeom prst="rect">
              <a:avLst/>
            </a:prstGeom>
            <a:solidFill>
              <a:srgbClr val="FAE0D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5" name="Google Shape;525;p34"/>
            <p:cNvSpPr/>
            <p:nvPr/>
          </p:nvSpPr>
          <p:spPr>
            <a:xfrm>
              <a:off x="579437" y="-3228975"/>
              <a:ext cx="792163" cy="1387475"/>
            </a:xfrm>
            <a:prstGeom prst="rect">
              <a:avLst/>
            </a:prstGeom>
            <a:solidFill>
              <a:srgbClr val="F7CB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6" name="Google Shape;526;p34"/>
            <p:cNvSpPr/>
            <p:nvPr/>
          </p:nvSpPr>
          <p:spPr>
            <a:xfrm>
              <a:off x="579437" y="-3071812"/>
              <a:ext cx="944563" cy="1230312"/>
            </a:xfrm>
            <a:prstGeom prst="rect">
              <a:avLst/>
            </a:prstGeom>
            <a:solidFill>
              <a:srgbClr val="FAE0D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7" name="Google Shape;527;p34"/>
            <p:cNvSpPr/>
            <p:nvPr/>
          </p:nvSpPr>
          <p:spPr>
            <a:xfrm>
              <a:off x="579437" y="-2239962"/>
              <a:ext cx="1346201" cy="398463"/>
            </a:xfrm>
            <a:prstGeom prst="rect">
              <a:avLst/>
            </a:prstGeom>
            <a:solidFill>
              <a:srgbClr val="F1A29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8" name="Google Shape;528;p34"/>
            <p:cNvSpPr/>
            <p:nvPr/>
          </p:nvSpPr>
          <p:spPr>
            <a:xfrm>
              <a:off x="579437" y="-3071812"/>
              <a:ext cx="792163" cy="1230312"/>
            </a:xfrm>
            <a:prstGeom prst="rect">
              <a:avLst/>
            </a:prstGeom>
            <a:solidFill>
              <a:srgbClr val="F3ACA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9" name="Google Shape;529;p34"/>
            <p:cNvSpPr/>
            <p:nvPr/>
          </p:nvSpPr>
          <p:spPr>
            <a:xfrm>
              <a:off x="579437" y="-2832101"/>
              <a:ext cx="944563" cy="990601"/>
            </a:xfrm>
            <a:prstGeom prst="rect">
              <a:avLst/>
            </a:prstGeom>
            <a:solidFill>
              <a:srgbClr val="F3ACA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0" name="Google Shape;530;p34"/>
            <p:cNvSpPr/>
            <p:nvPr/>
          </p:nvSpPr>
          <p:spPr>
            <a:xfrm>
              <a:off x="579437" y="-2239962"/>
              <a:ext cx="944563" cy="398463"/>
            </a:xfrm>
            <a:prstGeom prst="rect">
              <a:avLst/>
            </a:prstGeom>
            <a:solidFill>
              <a:srgbClr val="EE8D8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1" name="Google Shape;531;p34"/>
            <p:cNvSpPr/>
            <p:nvPr/>
          </p:nvSpPr>
          <p:spPr>
            <a:xfrm>
              <a:off x="579437" y="-2832101"/>
              <a:ext cx="792163" cy="990601"/>
            </a:xfrm>
            <a:prstGeom prst="rect">
              <a:avLst/>
            </a:prstGeom>
            <a:solidFill>
              <a:srgbClr val="EE8D8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2" name="Google Shape;532;p34"/>
            <p:cNvSpPr/>
            <p:nvPr/>
          </p:nvSpPr>
          <p:spPr>
            <a:xfrm>
              <a:off x="579437" y="-2239962"/>
              <a:ext cx="792163" cy="398463"/>
            </a:xfrm>
            <a:prstGeom prst="rect">
              <a:avLst/>
            </a:prstGeom>
            <a:solidFill>
              <a:srgbClr val="EB786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3" name="Google Shape;533;p34"/>
            <p:cNvSpPr/>
            <p:nvPr/>
          </p:nvSpPr>
          <p:spPr>
            <a:xfrm>
              <a:off x="579437" y="-2433637"/>
              <a:ext cx="495300" cy="592137"/>
            </a:xfrm>
            <a:prstGeom prst="rect">
              <a:avLst/>
            </a:prstGeom>
            <a:solidFill>
              <a:srgbClr val="E96E6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4" name="Google Shape;534;p34"/>
            <p:cNvSpPr/>
            <p:nvPr/>
          </p:nvSpPr>
          <p:spPr>
            <a:xfrm>
              <a:off x="-211138" y="-1841500"/>
              <a:ext cx="790575" cy="198438"/>
            </a:xfrm>
            <a:prstGeom prst="rect">
              <a:avLst/>
            </a:prstGeom>
            <a:solidFill>
              <a:srgbClr val="E6594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5" name="Google Shape;535;p34"/>
            <p:cNvSpPr/>
            <p:nvPr/>
          </p:nvSpPr>
          <p:spPr>
            <a:xfrm>
              <a:off x="579437" y="-2239962"/>
              <a:ext cx="495300" cy="398463"/>
            </a:xfrm>
            <a:prstGeom prst="rect">
              <a:avLst/>
            </a:prstGeom>
            <a:solidFill>
              <a:srgbClr val="E6594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6" name="Google Shape;536;p34"/>
            <p:cNvSpPr/>
            <p:nvPr/>
          </p:nvSpPr>
          <p:spPr>
            <a:xfrm>
              <a:off x="249237" y="-1185862"/>
              <a:ext cx="787400" cy="839788"/>
            </a:xfrm>
            <a:custGeom>
              <a:avLst/>
              <a:gdLst/>
              <a:ahLst/>
              <a:cxnLst/>
              <a:rect l="l" t="t" r="r" b="b"/>
              <a:pathLst>
                <a:path w="210" h="224" extrusionOk="0">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E0301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7" name="Google Shape;537;p34"/>
            <p:cNvSpPr/>
            <p:nvPr/>
          </p:nvSpPr>
          <p:spPr>
            <a:xfrm>
              <a:off x="-1119188" y="-1185862"/>
              <a:ext cx="1365250" cy="828675"/>
            </a:xfrm>
            <a:custGeom>
              <a:avLst/>
              <a:gdLst/>
              <a:ahLst/>
              <a:cxnLst/>
              <a:rect l="l" t="t" r="r" b="b"/>
              <a:pathLst>
                <a:path w="364" h="221" extrusionOk="0">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E0301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8" name="Google Shape;538;p34"/>
            <p:cNvSpPr/>
            <p:nvPr/>
          </p:nvSpPr>
          <p:spPr>
            <a:xfrm>
              <a:off x="-2124075" y="-1181100"/>
              <a:ext cx="977900" cy="1181100"/>
            </a:xfrm>
            <a:custGeom>
              <a:avLst/>
              <a:gdLst/>
              <a:ahLst/>
              <a:cxnLst/>
              <a:rect l="l" t="t" r="r" b="b"/>
              <a:pathLst>
                <a:path w="261" h="315" extrusionOk="0">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E0301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cxnSp>
        <p:nvCxnSpPr>
          <p:cNvPr id="539" name="Google Shape;539;p34"/>
          <p:cNvCxnSpPr/>
          <p:nvPr/>
        </p:nvCxnSpPr>
        <p:spPr>
          <a:xfrm rot="10800000" flipH="1">
            <a:off x="1752600" y="754891"/>
            <a:ext cx="6839700" cy="144000"/>
          </a:xfrm>
          <a:prstGeom prst="bentConnector2">
            <a:avLst/>
          </a:prstGeom>
          <a:noFill/>
          <a:ln w="12700" cap="flat" cmpd="sng">
            <a:solidFill>
              <a:srgbClr val="E0301E"/>
            </a:solidFill>
            <a:prstDash val="solid"/>
            <a:round/>
            <a:headEnd type="none" w="sm" len="sm"/>
            <a:tailEnd type="none" w="sm" len="sm"/>
          </a:ln>
        </p:spPr>
      </p:cxnSp>
      <p:sp>
        <p:nvSpPr>
          <p:cNvPr id="540" name="Google Shape;540;p34"/>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b="1" i="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1" name="Google Shape;541;p34"/>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542" name="Google Shape;542;p34"/>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dk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Cover Slide: Halftone Rose Logo">
  <p:cSld name="Cover Slide: Halftone Rose Logo">
    <p:spTree>
      <p:nvGrpSpPr>
        <p:cNvPr id="1" name="Shape 543"/>
        <p:cNvGrpSpPr/>
        <p:nvPr/>
      </p:nvGrpSpPr>
      <p:grpSpPr>
        <a:xfrm>
          <a:off x="0" y="0"/>
          <a:ext cx="0" cy="0"/>
          <a:chOff x="0" y="0"/>
          <a:chExt cx="0" cy="0"/>
        </a:xfrm>
      </p:grpSpPr>
      <p:grpSp>
        <p:nvGrpSpPr>
          <p:cNvPr id="544" name="Google Shape;544;p35"/>
          <p:cNvGrpSpPr/>
          <p:nvPr/>
        </p:nvGrpSpPr>
        <p:grpSpPr>
          <a:xfrm>
            <a:off x="970812" y="5769514"/>
            <a:ext cx="1230060" cy="934956"/>
            <a:chOff x="4343400" y="-3228975"/>
            <a:chExt cx="4248150" cy="3228975"/>
          </a:xfrm>
        </p:grpSpPr>
        <p:sp>
          <p:nvSpPr>
            <p:cNvPr id="545" name="Google Shape;545;p35"/>
            <p:cNvSpPr/>
            <p:nvPr/>
          </p:nvSpPr>
          <p:spPr>
            <a:xfrm>
              <a:off x="7046912" y="-2239962"/>
              <a:ext cx="1544638" cy="398463"/>
            </a:xfrm>
            <a:prstGeom prst="rect">
              <a:avLst/>
            </a:prstGeom>
            <a:solidFill>
              <a:srgbClr val="F4CBD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6" name="Google Shape;546;p35"/>
            <p:cNvSpPr/>
            <p:nvPr/>
          </p:nvSpPr>
          <p:spPr>
            <a:xfrm>
              <a:off x="7046912" y="-2832100"/>
              <a:ext cx="1346201" cy="990600"/>
            </a:xfrm>
            <a:prstGeom prst="rect">
              <a:avLst/>
            </a:prstGeom>
            <a:solidFill>
              <a:srgbClr val="F8DDE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7" name="Google Shape;547;p35"/>
            <p:cNvSpPr/>
            <p:nvPr/>
          </p:nvSpPr>
          <p:spPr>
            <a:xfrm>
              <a:off x="7046912" y="-3228975"/>
              <a:ext cx="792163" cy="1387475"/>
            </a:xfrm>
            <a:prstGeom prst="rect">
              <a:avLst/>
            </a:prstGeom>
            <a:solidFill>
              <a:srgbClr val="F6D4D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8" name="Google Shape;548;p35"/>
            <p:cNvSpPr/>
            <p:nvPr/>
          </p:nvSpPr>
          <p:spPr>
            <a:xfrm>
              <a:off x="7046912" y="-3071812"/>
              <a:ext cx="944563" cy="1230312"/>
            </a:xfrm>
            <a:prstGeom prst="rect">
              <a:avLst/>
            </a:prstGeom>
            <a:solidFill>
              <a:srgbClr val="FAE5E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9" name="Google Shape;549;p35"/>
            <p:cNvSpPr/>
            <p:nvPr/>
          </p:nvSpPr>
          <p:spPr>
            <a:xfrm>
              <a:off x="7046912" y="-2239962"/>
              <a:ext cx="1346201" cy="398463"/>
            </a:xfrm>
            <a:prstGeom prst="rect">
              <a:avLst/>
            </a:prstGeom>
            <a:solidFill>
              <a:srgbClr val="EFB2B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0" name="Google Shape;550;p35"/>
            <p:cNvSpPr/>
            <p:nvPr/>
          </p:nvSpPr>
          <p:spPr>
            <a:xfrm>
              <a:off x="7046912" y="-3071812"/>
              <a:ext cx="792163" cy="1230312"/>
            </a:xfrm>
            <a:prstGeom prst="rect">
              <a:avLst/>
            </a:prstGeom>
            <a:solidFill>
              <a:srgbClr val="F1BAC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1" name="Google Shape;551;p35"/>
            <p:cNvSpPr/>
            <p:nvPr/>
          </p:nvSpPr>
          <p:spPr>
            <a:xfrm>
              <a:off x="7046912" y="-2832101"/>
              <a:ext cx="944563" cy="990601"/>
            </a:xfrm>
            <a:prstGeom prst="rect">
              <a:avLst/>
            </a:prstGeom>
            <a:solidFill>
              <a:srgbClr val="F1BAC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2" name="Google Shape;552;p35"/>
            <p:cNvSpPr/>
            <p:nvPr/>
          </p:nvSpPr>
          <p:spPr>
            <a:xfrm>
              <a:off x="7046912" y="-2239962"/>
              <a:ext cx="944563" cy="398463"/>
            </a:xfrm>
            <a:prstGeom prst="rect">
              <a:avLst/>
            </a:prstGeom>
            <a:solidFill>
              <a:srgbClr val="EBA0A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3" name="Google Shape;553;p35"/>
            <p:cNvSpPr/>
            <p:nvPr/>
          </p:nvSpPr>
          <p:spPr>
            <a:xfrm>
              <a:off x="7046912" y="-2832101"/>
              <a:ext cx="792163" cy="990601"/>
            </a:xfrm>
            <a:prstGeom prst="rect">
              <a:avLst/>
            </a:prstGeom>
            <a:solidFill>
              <a:srgbClr val="EBA0A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4" name="Google Shape;554;p35"/>
            <p:cNvSpPr/>
            <p:nvPr/>
          </p:nvSpPr>
          <p:spPr>
            <a:xfrm>
              <a:off x="7046912" y="-2239962"/>
              <a:ext cx="792163" cy="398463"/>
            </a:xfrm>
            <a:prstGeom prst="rect">
              <a:avLst/>
            </a:prstGeom>
            <a:solidFill>
              <a:srgbClr val="E88F9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5" name="Google Shape;555;p35"/>
            <p:cNvSpPr/>
            <p:nvPr/>
          </p:nvSpPr>
          <p:spPr>
            <a:xfrm>
              <a:off x="7046912" y="-2433637"/>
              <a:ext cx="495300" cy="592137"/>
            </a:xfrm>
            <a:prstGeom prst="rect">
              <a:avLst/>
            </a:prstGeom>
            <a:solidFill>
              <a:srgbClr val="E6879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6" name="Google Shape;556;p35"/>
            <p:cNvSpPr/>
            <p:nvPr/>
          </p:nvSpPr>
          <p:spPr>
            <a:xfrm>
              <a:off x="6256337" y="-1841500"/>
              <a:ext cx="790575" cy="198438"/>
            </a:xfrm>
            <a:prstGeom prst="rect">
              <a:avLst/>
            </a:prstGeom>
            <a:solidFill>
              <a:srgbClr val="E2758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7" name="Google Shape;557;p35"/>
            <p:cNvSpPr/>
            <p:nvPr/>
          </p:nvSpPr>
          <p:spPr>
            <a:xfrm>
              <a:off x="7046912" y="-2239962"/>
              <a:ext cx="495300" cy="398463"/>
            </a:xfrm>
            <a:prstGeom prst="rect">
              <a:avLst/>
            </a:prstGeom>
            <a:solidFill>
              <a:srgbClr val="E2758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8" name="Google Shape;558;p35"/>
            <p:cNvSpPr/>
            <p:nvPr/>
          </p:nvSpPr>
          <p:spPr>
            <a:xfrm>
              <a:off x="6716712" y="-1185862"/>
              <a:ext cx="787400" cy="839788"/>
            </a:xfrm>
            <a:custGeom>
              <a:avLst/>
              <a:gdLst/>
              <a:ahLst/>
              <a:cxnLst/>
              <a:rect l="l" t="t" r="r" b="b"/>
              <a:pathLst>
                <a:path w="210" h="224" extrusionOk="0">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DB536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9" name="Google Shape;559;p35"/>
            <p:cNvSpPr/>
            <p:nvPr/>
          </p:nvSpPr>
          <p:spPr>
            <a:xfrm>
              <a:off x="5348287" y="-1185862"/>
              <a:ext cx="1365250" cy="828675"/>
            </a:xfrm>
            <a:custGeom>
              <a:avLst/>
              <a:gdLst/>
              <a:ahLst/>
              <a:cxnLst/>
              <a:rect l="l" t="t" r="r" b="b"/>
              <a:pathLst>
                <a:path w="364" h="221" extrusionOk="0">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DB536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0" name="Google Shape;560;p35"/>
            <p:cNvSpPr/>
            <p:nvPr/>
          </p:nvSpPr>
          <p:spPr>
            <a:xfrm>
              <a:off x="4343400" y="-1181100"/>
              <a:ext cx="977900" cy="1181100"/>
            </a:xfrm>
            <a:custGeom>
              <a:avLst/>
              <a:gdLst/>
              <a:ahLst/>
              <a:cxnLst/>
              <a:rect l="l" t="t" r="r" b="b"/>
              <a:pathLst>
                <a:path w="261" h="315" extrusionOk="0">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DB536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cxnSp>
        <p:nvCxnSpPr>
          <p:cNvPr id="561" name="Google Shape;561;p35"/>
          <p:cNvCxnSpPr/>
          <p:nvPr/>
        </p:nvCxnSpPr>
        <p:spPr>
          <a:xfrm rot="10800000" flipH="1">
            <a:off x="1752600" y="754891"/>
            <a:ext cx="6839700" cy="144000"/>
          </a:xfrm>
          <a:prstGeom prst="bentConnector2">
            <a:avLst/>
          </a:prstGeom>
          <a:noFill/>
          <a:ln w="12700" cap="flat" cmpd="sng">
            <a:solidFill>
              <a:srgbClr val="DB536A"/>
            </a:solidFill>
            <a:prstDash val="solid"/>
            <a:round/>
            <a:headEnd type="none" w="sm" len="sm"/>
            <a:tailEnd type="none" w="sm" len="sm"/>
          </a:ln>
        </p:spPr>
      </p:cxnSp>
      <p:sp>
        <p:nvSpPr>
          <p:cNvPr id="562" name="Google Shape;562;p35"/>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b="1" i="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3" name="Google Shape;563;p35"/>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564" name="Google Shape;564;p35"/>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dk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Cover Slide: Halftone Orange Logo">
  <p:cSld name="Cover Slide: Halftone Orange Logo">
    <p:spTree>
      <p:nvGrpSpPr>
        <p:cNvPr id="1" name="Shape 565"/>
        <p:cNvGrpSpPr/>
        <p:nvPr/>
      </p:nvGrpSpPr>
      <p:grpSpPr>
        <a:xfrm>
          <a:off x="0" y="0"/>
          <a:ext cx="0" cy="0"/>
          <a:chOff x="0" y="0"/>
          <a:chExt cx="0" cy="0"/>
        </a:xfrm>
      </p:grpSpPr>
      <p:grpSp>
        <p:nvGrpSpPr>
          <p:cNvPr id="566" name="Google Shape;566;p36"/>
          <p:cNvGrpSpPr/>
          <p:nvPr/>
        </p:nvGrpSpPr>
        <p:grpSpPr>
          <a:xfrm>
            <a:off x="970812" y="5769514"/>
            <a:ext cx="1230060" cy="934956"/>
            <a:chOff x="9144000" y="-3228975"/>
            <a:chExt cx="4248150" cy="3228975"/>
          </a:xfrm>
        </p:grpSpPr>
        <p:sp>
          <p:nvSpPr>
            <p:cNvPr id="567" name="Google Shape;567;p36"/>
            <p:cNvSpPr/>
            <p:nvPr/>
          </p:nvSpPr>
          <p:spPr>
            <a:xfrm>
              <a:off x="11847512" y="-2239962"/>
              <a:ext cx="1544638" cy="398463"/>
            </a:xfrm>
            <a:prstGeom prst="rect">
              <a:avLst/>
            </a:prstGeom>
            <a:solidFill>
              <a:srgbClr val="F5D2B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8" name="Google Shape;568;p36"/>
            <p:cNvSpPr/>
            <p:nvPr/>
          </p:nvSpPr>
          <p:spPr>
            <a:xfrm>
              <a:off x="11847512" y="-2832100"/>
              <a:ext cx="1346201" cy="990600"/>
            </a:xfrm>
            <a:prstGeom prst="rect">
              <a:avLst/>
            </a:prstGeom>
            <a:solidFill>
              <a:srgbClr val="F8E1C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9" name="Google Shape;569;p36"/>
            <p:cNvSpPr/>
            <p:nvPr/>
          </p:nvSpPr>
          <p:spPr>
            <a:xfrm>
              <a:off x="11847512" y="-3228975"/>
              <a:ext cx="792163" cy="1387475"/>
            </a:xfrm>
            <a:prstGeom prst="rect">
              <a:avLst/>
            </a:prstGeom>
            <a:solidFill>
              <a:srgbClr val="F6DAB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0" name="Google Shape;570;p36"/>
            <p:cNvSpPr/>
            <p:nvPr/>
          </p:nvSpPr>
          <p:spPr>
            <a:xfrm>
              <a:off x="11847512" y="-3071812"/>
              <a:ext cx="944563" cy="1230312"/>
            </a:xfrm>
            <a:prstGeom prst="rect">
              <a:avLst/>
            </a:prstGeom>
            <a:solidFill>
              <a:srgbClr val="FAE9D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1" name="Google Shape;571;p36"/>
            <p:cNvSpPr/>
            <p:nvPr/>
          </p:nvSpPr>
          <p:spPr>
            <a:xfrm>
              <a:off x="11847512" y="-2239962"/>
              <a:ext cx="1346201" cy="398463"/>
            </a:xfrm>
            <a:prstGeom prst="rect">
              <a:avLst/>
            </a:prstGeom>
            <a:solidFill>
              <a:srgbClr val="EFBC8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2" name="Google Shape;572;p36"/>
            <p:cNvSpPr/>
            <p:nvPr/>
          </p:nvSpPr>
          <p:spPr>
            <a:xfrm>
              <a:off x="11847512" y="-3071812"/>
              <a:ext cx="792163" cy="1230312"/>
            </a:xfrm>
            <a:prstGeom prst="rect">
              <a:avLst/>
            </a:prstGeom>
            <a:solidFill>
              <a:srgbClr val="F1C39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3" name="Google Shape;573;p36"/>
            <p:cNvSpPr/>
            <p:nvPr/>
          </p:nvSpPr>
          <p:spPr>
            <a:xfrm>
              <a:off x="11847512" y="-2832101"/>
              <a:ext cx="944563" cy="990601"/>
            </a:xfrm>
            <a:prstGeom prst="rect">
              <a:avLst/>
            </a:prstGeom>
            <a:solidFill>
              <a:srgbClr val="F1C39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4" name="Google Shape;574;p36"/>
            <p:cNvSpPr/>
            <p:nvPr/>
          </p:nvSpPr>
          <p:spPr>
            <a:xfrm>
              <a:off x="11847512" y="-2239962"/>
              <a:ext cx="944563" cy="398463"/>
            </a:xfrm>
            <a:prstGeom prst="rect">
              <a:avLst/>
            </a:prstGeom>
            <a:solidFill>
              <a:srgbClr val="ECAD7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5" name="Google Shape;575;p36"/>
            <p:cNvSpPr/>
            <p:nvPr/>
          </p:nvSpPr>
          <p:spPr>
            <a:xfrm>
              <a:off x="11847512" y="-2832101"/>
              <a:ext cx="792163" cy="990601"/>
            </a:xfrm>
            <a:prstGeom prst="rect">
              <a:avLst/>
            </a:prstGeom>
            <a:solidFill>
              <a:srgbClr val="ECAD7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6" name="Google Shape;576;p36"/>
            <p:cNvSpPr/>
            <p:nvPr/>
          </p:nvSpPr>
          <p:spPr>
            <a:xfrm>
              <a:off x="11847512" y="-2239962"/>
              <a:ext cx="792163" cy="398463"/>
            </a:xfrm>
            <a:prstGeom prst="rect">
              <a:avLst/>
            </a:prstGeom>
            <a:solidFill>
              <a:srgbClr val="E89E5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7" name="Google Shape;577;p36"/>
            <p:cNvSpPr/>
            <p:nvPr/>
          </p:nvSpPr>
          <p:spPr>
            <a:xfrm>
              <a:off x="11847512" y="-2433637"/>
              <a:ext cx="495300" cy="592137"/>
            </a:xfrm>
            <a:prstGeom prst="rect">
              <a:avLst/>
            </a:prstGeom>
            <a:solidFill>
              <a:srgbClr val="E6964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8" name="Google Shape;578;p36"/>
            <p:cNvSpPr/>
            <p:nvPr/>
          </p:nvSpPr>
          <p:spPr>
            <a:xfrm>
              <a:off x="11056937" y="-1841500"/>
              <a:ext cx="790575" cy="198438"/>
            </a:xfrm>
            <a:prstGeom prst="rect">
              <a:avLst/>
            </a:prstGeom>
            <a:solidFill>
              <a:srgbClr val="E3873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9" name="Google Shape;579;p36"/>
            <p:cNvSpPr/>
            <p:nvPr/>
          </p:nvSpPr>
          <p:spPr>
            <a:xfrm>
              <a:off x="11847512" y="-2239962"/>
              <a:ext cx="495300" cy="398463"/>
            </a:xfrm>
            <a:prstGeom prst="rect">
              <a:avLst/>
            </a:prstGeom>
            <a:solidFill>
              <a:srgbClr val="E3873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0" name="Google Shape;580;p36"/>
            <p:cNvSpPr/>
            <p:nvPr/>
          </p:nvSpPr>
          <p:spPr>
            <a:xfrm>
              <a:off x="11517312" y="-1185862"/>
              <a:ext cx="787400" cy="839788"/>
            </a:xfrm>
            <a:custGeom>
              <a:avLst/>
              <a:gdLst/>
              <a:ahLst/>
              <a:cxnLst/>
              <a:rect l="l" t="t" r="r" b="b"/>
              <a:pathLst>
                <a:path w="210" h="224" extrusionOk="0">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DC69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1" name="Google Shape;581;p36"/>
            <p:cNvSpPr/>
            <p:nvPr/>
          </p:nvSpPr>
          <p:spPr>
            <a:xfrm>
              <a:off x="10148887" y="-1185862"/>
              <a:ext cx="1365250" cy="828675"/>
            </a:xfrm>
            <a:custGeom>
              <a:avLst/>
              <a:gdLst/>
              <a:ahLst/>
              <a:cxnLst/>
              <a:rect l="l" t="t" r="r" b="b"/>
              <a:pathLst>
                <a:path w="364" h="221" extrusionOk="0">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DC69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2" name="Google Shape;582;p36"/>
            <p:cNvSpPr/>
            <p:nvPr/>
          </p:nvSpPr>
          <p:spPr>
            <a:xfrm>
              <a:off x="9144000" y="-1181100"/>
              <a:ext cx="977900" cy="1181100"/>
            </a:xfrm>
            <a:custGeom>
              <a:avLst/>
              <a:gdLst/>
              <a:ahLst/>
              <a:cxnLst/>
              <a:rect l="l" t="t" r="r" b="b"/>
              <a:pathLst>
                <a:path w="261" h="315" extrusionOk="0">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DC69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cxnSp>
        <p:nvCxnSpPr>
          <p:cNvPr id="583" name="Google Shape;583;p36"/>
          <p:cNvCxnSpPr/>
          <p:nvPr/>
        </p:nvCxnSpPr>
        <p:spPr>
          <a:xfrm rot="10800000" flipH="1">
            <a:off x="1752600" y="754891"/>
            <a:ext cx="6839700" cy="144000"/>
          </a:xfrm>
          <a:prstGeom prst="bentConnector2">
            <a:avLst/>
          </a:prstGeom>
          <a:noFill/>
          <a:ln w="12700" cap="flat" cmpd="sng">
            <a:solidFill>
              <a:srgbClr val="DC6900"/>
            </a:solidFill>
            <a:prstDash val="solid"/>
            <a:round/>
            <a:headEnd type="none" w="sm" len="sm"/>
            <a:tailEnd type="none" w="sm" len="sm"/>
          </a:ln>
        </p:spPr>
      </p:cxnSp>
      <p:sp>
        <p:nvSpPr>
          <p:cNvPr id="584" name="Google Shape;584;p36"/>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b="1" i="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5" name="Google Shape;585;p36"/>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586" name="Google Shape;586;p36"/>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dk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Cover Slide: Halftone Yellow Logo">
  <p:cSld name="Cover Slide: Halftone Yellow Logo">
    <p:spTree>
      <p:nvGrpSpPr>
        <p:cNvPr id="1" name="Shape 587"/>
        <p:cNvGrpSpPr/>
        <p:nvPr/>
      </p:nvGrpSpPr>
      <p:grpSpPr>
        <a:xfrm>
          <a:off x="0" y="0"/>
          <a:ext cx="0" cy="0"/>
          <a:chOff x="0" y="0"/>
          <a:chExt cx="0" cy="0"/>
        </a:xfrm>
      </p:grpSpPr>
      <p:grpSp>
        <p:nvGrpSpPr>
          <p:cNvPr id="588" name="Google Shape;588;p37"/>
          <p:cNvGrpSpPr/>
          <p:nvPr/>
        </p:nvGrpSpPr>
        <p:grpSpPr>
          <a:xfrm>
            <a:off x="970812" y="5769514"/>
            <a:ext cx="1230060" cy="934956"/>
            <a:chOff x="3429000" y="-3228975"/>
            <a:chExt cx="4248150" cy="3228975"/>
          </a:xfrm>
        </p:grpSpPr>
        <p:sp>
          <p:nvSpPr>
            <p:cNvPr id="589" name="Google Shape;589;p37"/>
            <p:cNvSpPr/>
            <p:nvPr/>
          </p:nvSpPr>
          <p:spPr>
            <a:xfrm>
              <a:off x="6132512" y="-2239962"/>
              <a:ext cx="1544638" cy="398463"/>
            </a:xfrm>
            <a:prstGeom prst="rect">
              <a:avLst/>
            </a:prstGeom>
            <a:solidFill>
              <a:srgbClr val="FFE9B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0" name="Google Shape;590;p37"/>
            <p:cNvSpPr/>
            <p:nvPr/>
          </p:nvSpPr>
          <p:spPr>
            <a:xfrm>
              <a:off x="6132512" y="-2832100"/>
              <a:ext cx="1346201" cy="990600"/>
            </a:xfrm>
            <a:prstGeom prst="rect">
              <a:avLst/>
            </a:prstGeom>
            <a:solidFill>
              <a:srgbClr val="FFF0C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1" name="Google Shape;591;p37"/>
            <p:cNvSpPr/>
            <p:nvPr/>
          </p:nvSpPr>
          <p:spPr>
            <a:xfrm>
              <a:off x="6132512" y="-3228975"/>
              <a:ext cx="792163" cy="1387475"/>
            </a:xfrm>
            <a:prstGeom prst="rect">
              <a:avLst/>
            </a:prstGeom>
            <a:solidFill>
              <a:srgbClr val="FFEDB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2" name="Google Shape;592;p37"/>
            <p:cNvSpPr/>
            <p:nvPr/>
          </p:nvSpPr>
          <p:spPr>
            <a:xfrm>
              <a:off x="6132512" y="-3071812"/>
              <a:ext cx="944563" cy="1230312"/>
            </a:xfrm>
            <a:prstGeom prst="rect">
              <a:avLst/>
            </a:prstGeom>
            <a:solidFill>
              <a:srgbClr val="FFF4D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3" name="Google Shape;593;p37"/>
            <p:cNvSpPr/>
            <p:nvPr/>
          </p:nvSpPr>
          <p:spPr>
            <a:xfrm>
              <a:off x="6132512" y="-2239962"/>
              <a:ext cx="1346201" cy="398463"/>
            </a:xfrm>
            <a:prstGeom prst="rect">
              <a:avLst/>
            </a:prstGeom>
            <a:solidFill>
              <a:srgbClr val="FFDE8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4" name="Google Shape;594;p37"/>
            <p:cNvSpPr/>
            <p:nvPr/>
          </p:nvSpPr>
          <p:spPr>
            <a:xfrm>
              <a:off x="6132512" y="-3071812"/>
              <a:ext cx="792163" cy="1230312"/>
            </a:xfrm>
            <a:prstGeom prst="rect">
              <a:avLst/>
            </a:prstGeom>
            <a:solidFill>
              <a:srgbClr val="FFE29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5" name="Google Shape;595;p37"/>
            <p:cNvSpPr/>
            <p:nvPr/>
          </p:nvSpPr>
          <p:spPr>
            <a:xfrm>
              <a:off x="6132512" y="-2832101"/>
              <a:ext cx="944563" cy="990601"/>
            </a:xfrm>
            <a:prstGeom prst="rect">
              <a:avLst/>
            </a:prstGeom>
            <a:solidFill>
              <a:srgbClr val="FFE29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6" name="Google Shape;596;p37"/>
            <p:cNvSpPr/>
            <p:nvPr/>
          </p:nvSpPr>
          <p:spPr>
            <a:xfrm>
              <a:off x="6132512" y="-2239962"/>
              <a:ext cx="944563" cy="398463"/>
            </a:xfrm>
            <a:prstGeom prst="rect">
              <a:avLst/>
            </a:prstGeom>
            <a:solidFill>
              <a:srgbClr val="FFD77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7" name="Google Shape;597;p37"/>
            <p:cNvSpPr/>
            <p:nvPr/>
          </p:nvSpPr>
          <p:spPr>
            <a:xfrm>
              <a:off x="6132512" y="-2832101"/>
              <a:ext cx="792163" cy="990601"/>
            </a:xfrm>
            <a:prstGeom prst="rect">
              <a:avLst/>
            </a:prstGeom>
            <a:solidFill>
              <a:srgbClr val="FFD77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8" name="Google Shape;598;p37"/>
            <p:cNvSpPr/>
            <p:nvPr/>
          </p:nvSpPr>
          <p:spPr>
            <a:xfrm>
              <a:off x="6132512" y="-2239962"/>
              <a:ext cx="792163" cy="398463"/>
            </a:xfrm>
            <a:prstGeom prst="rect">
              <a:avLst/>
            </a:prstGeom>
            <a:solidFill>
              <a:srgbClr val="FFD05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9" name="Google Shape;599;p37"/>
            <p:cNvSpPr/>
            <p:nvPr/>
          </p:nvSpPr>
          <p:spPr>
            <a:xfrm>
              <a:off x="6132512" y="-2433637"/>
              <a:ext cx="495300" cy="592137"/>
            </a:xfrm>
            <a:prstGeom prst="rect">
              <a:avLst/>
            </a:prstGeom>
            <a:solidFill>
              <a:srgbClr val="FFCC4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0" name="Google Shape;600;p37"/>
            <p:cNvSpPr/>
            <p:nvPr/>
          </p:nvSpPr>
          <p:spPr>
            <a:xfrm>
              <a:off x="5341937" y="-1841500"/>
              <a:ext cx="790575" cy="198438"/>
            </a:xfrm>
            <a:prstGeom prst="rect">
              <a:avLst/>
            </a:prstGeom>
            <a:solidFill>
              <a:srgbClr val="FFC53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1" name="Google Shape;601;p37"/>
            <p:cNvSpPr/>
            <p:nvPr/>
          </p:nvSpPr>
          <p:spPr>
            <a:xfrm>
              <a:off x="6132512" y="-2239962"/>
              <a:ext cx="495300" cy="398463"/>
            </a:xfrm>
            <a:prstGeom prst="rect">
              <a:avLst/>
            </a:prstGeom>
            <a:solidFill>
              <a:srgbClr val="FFC53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2" name="Google Shape;602;p37"/>
            <p:cNvSpPr/>
            <p:nvPr/>
          </p:nvSpPr>
          <p:spPr>
            <a:xfrm>
              <a:off x="5802312" y="-1185862"/>
              <a:ext cx="787400" cy="839788"/>
            </a:xfrm>
            <a:custGeom>
              <a:avLst/>
              <a:gdLst/>
              <a:ahLst/>
              <a:cxnLst/>
              <a:rect l="l" t="t" r="r" b="b"/>
              <a:pathLst>
                <a:path w="210" h="224" extrusionOk="0">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FFB6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3" name="Google Shape;603;p37"/>
            <p:cNvSpPr/>
            <p:nvPr/>
          </p:nvSpPr>
          <p:spPr>
            <a:xfrm>
              <a:off x="4433887" y="-1185862"/>
              <a:ext cx="1365250" cy="828675"/>
            </a:xfrm>
            <a:custGeom>
              <a:avLst/>
              <a:gdLst/>
              <a:ahLst/>
              <a:cxnLst/>
              <a:rect l="l" t="t" r="r" b="b"/>
              <a:pathLst>
                <a:path w="364" h="221" extrusionOk="0">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FFB6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4" name="Google Shape;604;p37"/>
            <p:cNvSpPr/>
            <p:nvPr/>
          </p:nvSpPr>
          <p:spPr>
            <a:xfrm>
              <a:off x="3429000" y="-1181100"/>
              <a:ext cx="977900" cy="1181100"/>
            </a:xfrm>
            <a:custGeom>
              <a:avLst/>
              <a:gdLst/>
              <a:ahLst/>
              <a:cxnLst/>
              <a:rect l="l" t="t" r="r" b="b"/>
              <a:pathLst>
                <a:path w="261" h="315" extrusionOk="0">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FFB6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cxnSp>
        <p:nvCxnSpPr>
          <p:cNvPr id="605" name="Google Shape;605;p37"/>
          <p:cNvCxnSpPr/>
          <p:nvPr/>
        </p:nvCxnSpPr>
        <p:spPr>
          <a:xfrm rot="10800000" flipH="1">
            <a:off x="1752600" y="754891"/>
            <a:ext cx="6839700" cy="144000"/>
          </a:xfrm>
          <a:prstGeom prst="bentConnector2">
            <a:avLst/>
          </a:prstGeom>
          <a:noFill/>
          <a:ln w="12700" cap="flat" cmpd="sng">
            <a:solidFill>
              <a:srgbClr val="000000"/>
            </a:solidFill>
            <a:prstDash val="solid"/>
            <a:round/>
            <a:headEnd type="none" w="sm" len="sm"/>
            <a:tailEnd type="none" w="sm" len="sm"/>
          </a:ln>
        </p:spPr>
      </p:cxnSp>
      <p:sp>
        <p:nvSpPr>
          <p:cNvPr id="606" name="Google Shape;606;p37"/>
          <p:cNvSpPr txBox="1">
            <a:spLocks noGrp="1"/>
          </p:cNvSpPr>
          <p:nvPr>
            <p:ph type="ctrTitle"/>
          </p:nvPr>
        </p:nvSpPr>
        <p:spPr>
          <a:xfrm>
            <a:off x="1895475" y="838200"/>
            <a:ext cx="5343525" cy="9144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200"/>
              <a:buFont typeface="Georgia"/>
              <a:buNone/>
              <a:defRPr sz="3200" b="1" i="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7" name="Google Shape;607;p37"/>
          <p:cNvSpPr txBox="1">
            <a:spLocks noGrp="1"/>
          </p:cNvSpPr>
          <p:nvPr>
            <p:ph type="subTitle" idx="1"/>
          </p:nvPr>
        </p:nvSpPr>
        <p:spPr>
          <a:xfrm>
            <a:off x="1895475" y="1828799"/>
            <a:ext cx="5343525" cy="914401"/>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SzPts val="3200"/>
              <a:buFont typeface="Georgia"/>
              <a:buNone/>
              <a:defRPr sz="3200">
                <a:solidFill>
                  <a:schemeClr val="dk1"/>
                </a:solidFill>
                <a:latin typeface="Georgia"/>
                <a:ea typeface="Georgia"/>
                <a:cs typeface="Georgia"/>
                <a:sym typeface="Georgia"/>
              </a:defRPr>
            </a:lvl1pPr>
            <a:lvl2pPr lvl="1" algn="l">
              <a:lnSpc>
                <a:spcPct val="100000"/>
              </a:lnSpc>
              <a:spcBef>
                <a:spcPts val="0"/>
              </a:spcBef>
              <a:spcAft>
                <a:spcPts val="0"/>
              </a:spcAft>
              <a:buSzPts val="1800"/>
              <a:buNone/>
              <a:defRPr sz="1800">
                <a:solidFill>
                  <a:schemeClr val="lt1"/>
                </a:solidFill>
                <a:latin typeface="Georgia"/>
                <a:ea typeface="Georgia"/>
                <a:cs typeface="Georgia"/>
                <a:sym typeface="Georgia"/>
              </a:defRPr>
            </a:lvl2pPr>
            <a:lvl3pPr lvl="2" algn="l">
              <a:lnSpc>
                <a:spcPct val="100000"/>
              </a:lnSpc>
              <a:spcBef>
                <a:spcPts val="900"/>
              </a:spcBef>
              <a:spcAft>
                <a:spcPts val="0"/>
              </a:spcAft>
              <a:buSzPts val="1800"/>
              <a:buNone/>
              <a:defRPr sz="1800">
                <a:solidFill>
                  <a:schemeClr val="lt1"/>
                </a:solidFill>
                <a:latin typeface="Georgia"/>
                <a:ea typeface="Georgia"/>
                <a:cs typeface="Georgia"/>
                <a:sym typeface="Georgia"/>
              </a:defRPr>
            </a:lvl3pPr>
            <a:lvl4pPr lvl="3" algn="l">
              <a:lnSpc>
                <a:spcPct val="100000"/>
              </a:lnSpc>
              <a:spcBef>
                <a:spcPts val="900"/>
              </a:spcBef>
              <a:spcAft>
                <a:spcPts val="0"/>
              </a:spcAft>
              <a:buSzPts val="1800"/>
              <a:buNone/>
              <a:defRPr sz="1800">
                <a:solidFill>
                  <a:schemeClr val="lt1"/>
                </a:solidFill>
                <a:latin typeface="Georgia"/>
                <a:ea typeface="Georgia"/>
                <a:cs typeface="Georgia"/>
                <a:sym typeface="Georgia"/>
              </a:defRPr>
            </a:lvl4pPr>
            <a:lvl5pPr lvl="4" algn="l">
              <a:lnSpc>
                <a:spcPct val="100000"/>
              </a:lnSpc>
              <a:spcBef>
                <a:spcPts val="900"/>
              </a:spcBef>
              <a:spcAft>
                <a:spcPts val="0"/>
              </a:spcAft>
              <a:buSzPts val="1800"/>
              <a:buNone/>
              <a:defRPr sz="1800">
                <a:solidFill>
                  <a:schemeClr val="lt1"/>
                </a:solidFill>
                <a:latin typeface="Georgia"/>
                <a:ea typeface="Georgia"/>
                <a:cs typeface="Georgia"/>
                <a:sym typeface="Georgia"/>
              </a:defRPr>
            </a:lvl5pPr>
            <a:lvl6pPr lvl="5" algn="l">
              <a:lnSpc>
                <a:spcPct val="100000"/>
              </a:lnSpc>
              <a:spcBef>
                <a:spcPts val="900"/>
              </a:spcBef>
              <a:spcAft>
                <a:spcPts val="0"/>
              </a:spcAft>
              <a:buSzPts val="1800"/>
              <a:buNone/>
              <a:defRPr sz="1800">
                <a:solidFill>
                  <a:schemeClr val="lt1"/>
                </a:solidFill>
                <a:latin typeface="Georgia"/>
                <a:ea typeface="Georgia"/>
                <a:cs typeface="Georgia"/>
                <a:sym typeface="Georgia"/>
              </a:defRPr>
            </a:lvl6pPr>
            <a:lvl7pPr lvl="6"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7pPr>
            <a:lvl8pPr lvl="7" algn="l">
              <a:lnSpc>
                <a:spcPct val="100000"/>
              </a:lnSpc>
              <a:spcBef>
                <a:spcPts val="900"/>
              </a:spcBef>
              <a:spcAft>
                <a:spcPts val="0"/>
              </a:spcAft>
              <a:buClr>
                <a:schemeClr val="lt1"/>
              </a:buClr>
              <a:buSzPts val="1800"/>
              <a:buNone/>
              <a:defRPr sz="1800">
                <a:solidFill>
                  <a:schemeClr val="lt1"/>
                </a:solidFill>
                <a:latin typeface="Georgia"/>
                <a:ea typeface="Georgia"/>
                <a:cs typeface="Georgia"/>
                <a:sym typeface="Georgia"/>
              </a:defRPr>
            </a:lvl8pPr>
            <a:lvl9pPr lvl="8" algn="l">
              <a:lnSpc>
                <a:spcPct val="100000"/>
              </a:lnSpc>
              <a:spcBef>
                <a:spcPts val="900"/>
              </a:spcBef>
              <a:spcAft>
                <a:spcPts val="900"/>
              </a:spcAft>
              <a:buClr>
                <a:schemeClr val="lt1"/>
              </a:buClr>
              <a:buSzPts val="1800"/>
              <a:buNone/>
              <a:defRPr sz="1800">
                <a:solidFill>
                  <a:schemeClr val="lt1"/>
                </a:solidFill>
                <a:latin typeface="Georgia"/>
                <a:ea typeface="Georgia"/>
                <a:cs typeface="Georgia"/>
                <a:sym typeface="Georgia"/>
              </a:defRPr>
            </a:lvl9pPr>
          </a:lstStyle>
          <a:p>
            <a:endParaRPr/>
          </a:p>
        </p:txBody>
      </p:sp>
      <p:sp>
        <p:nvSpPr>
          <p:cNvPr id="608" name="Google Shape;608;p37"/>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100"/>
              <a:buFont typeface="Georgia"/>
              <a:buNone/>
              <a:defRPr sz="1100">
                <a:solidFill>
                  <a:schemeClr val="dk1"/>
                </a:solidFill>
                <a:latin typeface="Georgia"/>
                <a:ea typeface="Georgia"/>
                <a:cs typeface="Georgia"/>
                <a:sym typeface="Georgia"/>
              </a:defRPr>
            </a:lvl1pPr>
            <a:lvl2pPr marL="914400" lvl="1"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2pPr>
            <a:lvl3pPr marL="1371600" lvl="2"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3pPr>
            <a:lvl4pPr marL="1828800" lvl="3"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4pPr>
            <a:lvl5pPr marL="2286000" lvl="4" indent="-292100" algn="l">
              <a:lnSpc>
                <a:spcPct val="100000"/>
              </a:lnSpc>
              <a:spcBef>
                <a:spcPts val="900"/>
              </a:spcBef>
              <a:spcAft>
                <a:spcPts val="0"/>
              </a:spcAft>
              <a:buSzPts val="1000"/>
              <a:buChar char="›"/>
              <a:defRPr sz="1000">
                <a:solidFill>
                  <a:schemeClr val="lt1"/>
                </a:solidFill>
                <a:latin typeface="Georgia"/>
                <a:ea typeface="Georgia"/>
                <a:cs typeface="Georgia"/>
                <a:sym typeface="Georgia"/>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CV sample: Single column">
  <p:cSld name="CV sample: Single column">
    <p:spTree>
      <p:nvGrpSpPr>
        <p:cNvPr id="1" name="Shape 609"/>
        <p:cNvGrpSpPr/>
        <p:nvPr/>
      </p:nvGrpSpPr>
      <p:grpSpPr>
        <a:xfrm>
          <a:off x="0" y="0"/>
          <a:ext cx="0" cy="0"/>
          <a:chOff x="0" y="0"/>
          <a:chExt cx="0" cy="0"/>
        </a:xfrm>
      </p:grpSpPr>
      <p:sp>
        <p:nvSpPr>
          <p:cNvPr id="610" name="Google Shape;610;p38"/>
          <p:cNvSpPr>
            <a:spLocks noGrp="1"/>
          </p:cNvSpPr>
          <p:nvPr>
            <p:ph type="pic" idx="2"/>
          </p:nvPr>
        </p:nvSpPr>
        <p:spPr>
          <a:xfrm>
            <a:off x="533401" y="1752601"/>
            <a:ext cx="1219200" cy="16764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2000"/>
              <a:buFont typeface="Georgia"/>
              <a:buNone/>
              <a:defRPr sz="20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11" name="Google Shape;611;p38"/>
          <p:cNvSpPr>
            <a:spLocks noGrp="1"/>
          </p:cNvSpPr>
          <p:nvPr>
            <p:ph type="pic" idx="3"/>
          </p:nvPr>
        </p:nvSpPr>
        <p:spPr>
          <a:xfrm>
            <a:off x="533401" y="4038601"/>
            <a:ext cx="1219200" cy="16764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2000"/>
              <a:buFont typeface="Georgia"/>
              <a:buNone/>
              <a:defRPr sz="20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12" name="Google Shape;612;p38"/>
          <p:cNvSpPr txBox="1">
            <a:spLocks noGrp="1"/>
          </p:cNvSpPr>
          <p:nvPr>
            <p:ph type="body" idx="1"/>
          </p:nvPr>
        </p:nvSpPr>
        <p:spPr>
          <a:xfrm>
            <a:off x="2667000" y="1752601"/>
            <a:ext cx="5943600" cy="2133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sz="2000"/>
            </a:lvl1pPr>
            <a:lvl2pPr marL="914400" lvl="1" indent="-355600" algn="l">
              <a:lnSpc>
                <a:spcPct val="100000"/>
              </a:lnSpc>
              <a:spcBef>
                <a:spcPts val="526"/>
              </a:spcBef>
              <a:spcAft>
                <a:spcPts val="0"/>
              </a:spcAft>
              <a:buSzPts val="2000"/>
              <a:buChar char="•"/>
              <a:defRPr sz="2000"/>
            </a:lvl2pPr>
            <a:lvl3pPr marL="1371600" lvl="2" indent="-355600" algn="l">
              <a:lnSpc>
                <a:spcPct val="100000"/>
              </a:lnSpc>
              <a:spcBef>
                <a:spcPts val="526"/>
              </a:spcBef>
              <a:spcAft>
                <a:spcPts val="0"/>
              </a:spcAft>
              <a:buSzPts val="2000"/>
              <a:buChar char="-"/>
              <a:defRPr sz="2000"/>
            </a:lvl3pPr>
            <a:lvl4pPr marL="1828800" lvl="3" indent="-355600" algn="l">
              <a:lnSpc>
                <a:spcPct val="100000"/>
              </a:lnSpc>
              <a:spcBef>
                <a:spcPts val="526"/>
              </a:spcBef>
              <a:spcAft>
                <a:spcPts val="0"/>
              </a:spcAft>
              <a:buSzPts val="2000"/>
              <a:buChar char="◦"/>
              <a:defRPr sz="2000"/>
            </a:lvl4pPr>
            <a:lvl5pPr marL="2286000" lvl="4" indent="-355600" algn="l">
              <a:lnSpc>
                <a:spcPct val="100000"/>
              </a:lnSpc>
              <a:spcBef>
                <a:spcPts val="526"/>
              </a:spcBef>
              <a:spcAft>
                <a:spcPts val="0"/>
              </a:spcAft>
              <a:buSzPts val="2000"/>
              <a:buChar char="›"/>
              <a:defRPr sz="2000"/>
            </a:lvl5pPr>
            <a:lvl6pPr marL="2743200" lvl="5" indent="-355600" algn="l">
              <a:lnSpc>
                <a:spcPct val="100000"/>
              </a:lnSpc>
              <a:spcBef>
                <a:spcPts val="526"/>
              </a:spcBef>
              <a:spcAft>
                <a:spcPts val="0"/>
              </a:spcAft>
              <a:buSzPts val="2000"/>
              <a:buAutoNum type="arabicPeriod"/>
              <a:defRPr sz="2000"/>
            </a:lvl6pPr>
            <a:lvl7pPr marL="3200400" lvl="6" indent="-355600" algn="l">
              <a:lnSpc>
                <a:spcPct val="100000"/>
              </a:lnSpc>
              <a:spcBef>
                <a:spcPts val="526"/>
              </a:spcBef>
              <a:spcAft>
                <a:spcPts val="0"/>
              </a:spcAft>
              <a:buClr>
                <a:schemeClr val="dk1"/>
              </a:buClr>
              <a:buSzPts val="2000"/>
              <a:buAutoNum type="alphaLcPeriod"/>
              <a:defRPr sz="2000"/>
            </a:lvl7pPr>
            <a:lvl8pPr marL="3657600" lvl="7" indent="-355600" algn="l">
              <a:lnSpc>
                <a:spcPct val="100000"/>
              </a:lnSpc>
              <a:spcBef>
                <a:spcPts val="526"/>
              </a:spcBef>
              <a:spcAft>
                <a:spcPts val="0"/>
              </a:spcAft>
              <a:buClr>
                <a:schemeClr val="dk1"/>
              </a:buClr>
              <a:buSzPts val="2000"/>
              <a:buAutoNum type="romanLcPeriod"/>
              <a:defRPr sz="2000"/>
            </a:lvl8pPr>
            <a:lvl9pPr marL="4114800" lvl="8" indent="-228600" algn="l">
              <a:lnSpc>
                <a:spcPct val="100000"/>
              </a:lnSpc>
              <a:spcBef>
                <a:spcPts val="526"/>
              </a:spcBef>
              <a:spcAft>
                <a:spcPts val="175"/>
              </a:spcAft>
              <a:buClr>
                <a:schemeClr val="dk2"/>
              </a:buClr>
              <a:buSzPts val="2000"/>
              <a:buNone/>
              <a:defRPr sz="2000" b="1" i="0"/>
            </a:lvl9pPr>
          </a:lstStyle>
          <a:p>
            <a:endParaRPr/>
          </a:p>
        </p:txBody>
      </p:sp>
      <p:sp>
        <p:nvSpPr>
          <p:cNvPr id="613" name="Google Shape;613;p38"/>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14" name="Google Shape;614;p38"/>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5" name="Google Shape;615;p38"/>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6" name="Google Shape;616;p38"/>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
        <p:nvSpPr>
          <p:cNvPr id="617" name="Google Shape;617;p38"/>
          <p:cNvSpPr txBox="1">
            <a:spLocks noGrp="1"/>
          </p:cNvSpPr>
          <p:nvPr>
            <p:ph type="title"/>
          </p:nvPr>
        </p:nvSpPr>
        <p:spPr>
          <a:xfrm>
            <a:off x="533400" y="685800"/>
            <a:ext cx="8077201"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618" name="Google Shape;618;p38"/>
          <p:cNvCxnSpPr/>
          <p:nvPr/>
        </p:nvCxnSpPr>
        <p:spPr>
          <a:xfrm rot="10800000" flipH="1">
            <a:off x="381002"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619" name="Google Shape;619;p38"/>
          <p:cNvSpPr txBox="1">
            <a:spLocks noGrp="1"/>
          </p:cNvSpPr>
          <p:nvPr>
            <p:ph type="body" idx="4"/>
          </p:nvPr>
        </p:nvSpPr>
        <p:spPr>
          <a:xfrm>
            <a:off x="2667000" y="4038601"/>
            <a:ext cx="5943600" cy="2133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sz="2000"/>
            </a:lvl1pPr>
            <a:lvl2pPr marL="914400" lvl="1" indent="-355600" algn="l">
              <a:lnSpc>
                <a:spcPct val="100000"/>
              </a:lnSpc>
              <a:spcBef>
                <a:spcPts val="526"/>
              </a:spcBef>
              <a:spcAft>
                <a:spcPts val="0"/>
              </a:spcAft>
              <a:buSzPts val="2000"/>
              <a:buChar char="•"/>
              <a:defRPr sz="2000"/>
            </a:lvl2pPr>
            <a:lvl3pPr marL="1371600" lvl="2" indent="-355600" algn="l">
              <a:lnSpc>
                <a:spcPct val="100000"/>
              </a:lnSpc>
              <a:spcBef>
                <a:spcPts val="526"/>
              </a:spcBef>
              <a:spcAft>
                <a:spcPts val="0"/>
              </a:spcAft>
              <a:buSzPts val="2000"/>
              <a:buChar char="-"/>
              <a:defRPr sz="2000"/>
            </a:lvl3pPr>
            <a:lvl4pPr marL="1828800" lvl="3" indent="-355600" algn="l">
              <a:lnSpc>
                <a:spcPct val="100000"/>
              </a:lnSpc>
              <a:spcBef>
                <a:spcPts val="526"/>
              </a:spcBef>
              <a:spcAft>
                <a:spcPts val="0"/>
              </a:spcAft>
              <a:buSzPts val="2000"/>
              <a:buChar char="◦"/>
              <a:defRPr sz="2000"/>
            </a:lvl4pPr>
            <a:lvl5pPr marL="2286000" lvl="4" indent="-355600" algn="l">
              <a:lnSpc>
                <a:spcPct val="100000"/>
              </a:lnSpc>
              <a:spcBef>
                <a:spcPts val="526"/>
              </a:spcBef>
              <a:spcAft>
                <a:spcPts val="0"/>
              </a:spcAft>
              <a:buSzPts val="2000"/>
              <a:buChar char="›"/>
              <a:defRPr sz="2000"/>
            </a:lvl5pPr>
            <a:lvl6pPr marL="2743200" lvl="5" indent="-355600" algn="l">
              <a:lnSpc>
                <a:spcPct val="100000"/>
              </a:lnSpc>
              <a:spcBef>
                <a:spcPts val="526"/>
              </a:spcBef>
              <a:spcAft>
                <a:spcPts val="0"/>
              </a:spcAft>
              <a:buSzPts val="2000"/>
              <a:buAutoNum type="arabicPeriod"/>
              <a:defRPr sz="2000"/>
            </a:lvl6pPr>
            <a:lvl7pPr marL="3200400" lvl="6" indent="-355600" algn="l">
              <a:lnSpc>
                <a:spcPct val="100000"/>
              </a:lnSpc>
              <a:spcBef>
                <a:spcPts val="526"/>
              </a:spcBef>
              <a:spcAft>
                <a:spcPts val="0"/>
              </a:spcAft>
              <a:buClr>
                <a:schemeClr val="dk1"/>
              </a:buClr>
              <a:buSzPts val="2000"/>
              <a:buAutoNum type="alphaLcPeriod"/>
              <a:defRPr sz="2000"/>
            </a:lvl7pPr>
            <a:lvl8pPr marL="3657600" lvl="7" indent="-355600" algn="l">
              <a:lnSpc>
                <a:spcPct val="100000"/>
              </a:lnSpc>
              <a:spcBef>
                <a:spcPts val="526"/>
              </a:spcBef>
              <a:spcAft>
                <a:spcPts val="0"/>
              </a:spcAft>
              <a:buClr>
                <a:schemeClr val="dk1"/>
              </a:buClr>
              <a:buSzPts val="2000"/>
              <a:buAutoNum type="romanLcPeriod"/>
              <a:defRPr sz="2000"/>
            </a:lvl8pPr>
            <a:lvl9pPr marL="4114800" lvl="8" indent="-228600" algn="l">
              <a:lnSpc>
                <a:spcPct val="100000"/>
              </a:lnSpc>
              <a:spcBef>
                <a:spcPts val="526"/>
              </a:spcBef>
              <a:spcAft>
                <a:spcPts val="175"/>
              </a:spcAft>
              <a:buClr>
                <a:schemeClr val="dk2"/>
              </a:buClr>
              <a:buSzPts val="2000"/>
              <a:buNone/>
              <a:defRPr sz="2000" b="1" i="0"/>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CV sample: Two column">
  <p:cSld name="CV sample: Two column">
    <p:spTree>
      <p:nvGrpSpPr>
        <p:cNvPr id="1" name="Shape 620"/>
        <p:cNvGrpSpPr/>
        <p:nvPr/>
      </p:nvGrpSpPr>
      <p:grpSpPr>
        <a:xfrm>
          <a:off x="0" y="0"/>
          <a:ext cx="0" cy="0"/>
          <a:chOff x="0" y="0"/>
          <a:chExt cx="0" cy="0"/>
        </a:xfrm>
      </p:grpSpPr>
      <p:sp>
        <p:nvSpPr>
          <p:cNvPr id="621" name="Google Shape;621;p39"/>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2" name="Google Shape;622;p39"/>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23" name="Google Shape;623;p39"/>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4" name="Google Shape;624;p39"/>
          <p:cNvSpPr txBox="1">
            <a:spLocks noGrp="1"/>
          </p:cNvSpPr>
          <p:nvPr>
            <p:ph type="title"/>
          </p:nvPr>
        </p:nvSpPr>
        <p:spPr>
          <a:xfrm>
            <a:off x="533400" y="685800"/>
            <a:ext cx="8077201"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625" name="Google Shape;625;p39"/>
          <p:cNvCxnSpPr/>
          <p:nvPr/>
        </p:nvCxnSpPr>
        <p:spPr>
          <a:xfrm rot="10800000" flipH="1">
            <a:off x="381002"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626" name="Google Shape;626;p39"/>
          <p:cNvSpPr>
            <a:spLocks noGrp="1"/>
          </p:cNvSpPr>
          <p:nvPr>
            <p:ph type="pic" idx="2"/>
          </p:nvPr>
        </p:nvSpPr>
        <p:spPr>
          <a:xfrm>
            <a:off x="533400" y="1894748"/>
            <a:ext cx="788988" cy="109728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200"/>
              <a:buFont typeface="Georgia"/>
              <a:buNone/>
              <a:defRPr sz="12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27" name="Google Shape;627;p39"/>
          <p:cNvSpPr>
            <a:spLocks noGrp="1"/>
          </p:cNvSpPr>
          <p:nvPr>
            <p:ph type="pic" idx="3"/>
          </p:nvPr>
        </p:nvSpPr>
        <p:spPr>
          <a:xfrm>
            <a:off x="533400" y="3234661"/>
            <a:ext cx="788988" cy="109728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200"/>
              <a:buFont typeface="Georgia"/>
              <a:buNone/>
              <a:defRPr sz="12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28" name="Google Shape;628;p39"/>
          <p:cNvSpPr>
            <a:spLocks noGrp="1"/>
          </p:cNvSpPr>
          <p:nvPr>
            <p:ph type="pic" idx="4"/>
          </p:nvPr>
        </p:nvSpPr>
        <p:spPr>
          <a:xfrm>
            <a:off x="533400" y="4547210"/>
            <a:ext cx="788988" cy="109728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200"/>
              <a:buFont typeface="Georgia"/>
              <a:buNone/>
              <a:defRPr sz="12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29" name="Google Shape;629;p39"/>
          <p:cNvSpPr>
            <a:spLocks noGrp="1"/>
          </p:cNvSpPr>
          <p:nvPr>
            <p:ph type="pic" idx="5"/>
          </p:nvPr>
        </p:nvSpPr>
        <p:spPr>
          <a:xfrm>
            <a:off x="4648200" y="1894748"/>
            <a:ext cx="788988" cy="109728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200"/>
              <a:buFont typeface="Georgia"/>
              <a:buNone/>
              <a:defRPr sz="12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30" name="Google Shape;630;p39"/>
          <p:cNvSpPr>
            <a:spLocks noGrp="1"/>
          </p:cNvSpPr>
          <p:nvPr>
            <p:ph type="pic" idx="6"/>
          </p:nvPr>
        </p:nvSpPr>
        <p:spPr>
          <a:xfrm>
            <a:off x="4648200" y="3234661"/>
            <a:ext cx="788988" cy="109728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200"/>
              <a:buFont typeface="Georgia"/>
              <a:buNone/>
              <a:defRPr sz="12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31" name="Google Shape;631;p39"/>
          <p:cNvSpPr>
            <a:spLocks noGrp="1"/>
          </p:cNvSpPr>
          <p:nvPr>
            <p:ph type="pic" idx="7"/>
          </p:nvPr>
        </p:nvSpPr>
        <p:spPr>
          <a:xfrm>
            <a:off x="4648200" y="4547210"/>
            <a:ext cx="788988" cy="109728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1200"/>
              <a:buFont typeface="Georgia"/>
              <a:buNone/>
              <a:defRPr sz="1200" b="0" i="0" u="none" strike="noStrike" cap="none">
                <a:solidFill>
                  <a:schemeClr val="dk1"/>
                </a:solidFill>
                <a:latin typeface="Georgia"/>
                <a:ea typeface="Georgia"/>
                <a:cs typeface="Georgia"/>
                <a:sym typeface="Georgia"/>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32" name="Google Shape;632;p39"/>
          <p:cNvSpPr txBox="1">
            <a:spLocks noGrp="1"/>
          </p:cNvSpPr>
          <p:nvPr>
            <p:ph type="body" idx="1"/>
          </p:nvPr>
        </p:nvSpPr>
        <p:spPr>
          <a:xfrm>
            <a:off x="1447800" y="1894748"/>
            <a:ext cx="3048000" cy="11160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55600" algn="l">
              <a:lnSpc>
                <a:spcPct val="100000"/>
              </a:lnSpc>
              <a:spcBef>
                <a:spcPts val="600"/>
              </a:spcBef>
              <a:spcAft>
                <a:spcPts val="0"/>
              </a:spcAft>
              <a:buSzPts val="2000"/>
              <a:buChar char="•"/>
              <a:defRPr/>
            </a:lvl2pPr>
            <a:lvl3pPr marL="1371600" lvl="2" indent="-355600" algn="l">
              <a:lnSpc>
                <a:spcPct val="100000"/>
              </a:lnSpc>
              <a:spcBef>
                <a:spcPts val="600"/>
              </a:spcBef>
              <a:spcAft>
                <a:spcPts val="0"/>
              </a:spcAft>
              <a:buSzPts val="2000"/>
              <a:buChar char="-"/>
              <a:defRPr/>
            </a:lvl3pPr>
            <a:lvl4pPr marL="1828800" lvl="3" indent="-355600" algn="l">
              <a:lnSpc>
                <a:spcPct val="100000"/>
              </a:lnSpc>
              <a:spcBef>
                <a:spcPts val="600"/>
              </a:spcBef>
              <a:spcAft>
                <a:spcPts val="0"/>
              </a:spcAft>
              <a:buSzPts val="2000"/>
              <a:buChar char="◦"/>
              <a:defRPr/>
            </a:lvl4pPr>
            <a:lvl5pPr marL="2286000" lvl="4" indent="-355600" algn="l">
              <a:lnSpc>
                <a:spcPct val="100000"/>
              </a:lnSpc>
              <a:spcBef>
                <a:spcPts val="600"/>
              </a:spcBef>
              <a:spcAft>
                <a:spcPts val="0"/>
              </a:spcAft>
              <a:buSzPts val="2000"/>
              <a:buChar char="›"/>
              <a:defRPr/>
            </a:lvl5pPr>
            <a:lvl6pPr marL="2743200" lvl="5" indent="-355600" algn="l">
              <a:lnSpc>
                <a:spcPct val="100000"/>
              </a:lnSpc>
              <a:spcBef>
                <a:spcPts val="600"/>
              </a:spcBef>
              <a:spcAft>
                <a:spcPts val="0"/>
              </a:spcAft>
              <a:buSzPts val="2000"/>
              <a:buAutoNum type="arabicPeriod"/>
              <a:defRPr/>
            </a:lvl6pPr>
            <a:lvl7pPr marL="3200400" lvl="6" indent="-355600" algn="l">
              <a:lnSpc>
                <a:spcPct val="100000"/>
              </a:lnSpc>
              <a:spcBef>
                <a:spcPts val="600"/>
              </a:spcBef>
              <a:spcAft>
                <a:spcPts val="0"/>
              </a:spcAft>
              <a:buClr>
                <a:schemeClr val="dk1"/>
              </a:buClr>
              <a:buSzPts val="2000"/>
              <a:buAutoNum type="alphaLcPeriod"/>
              <a:defRPr/>
            </a:lvl7pPr>
            <a:lvl8pPr marL="3657600" lvl="7" indent="-355600" algn="l">
              <a:lnSpc>
                <a:spcPct val="100000"/>
              </a:lnSpc>
              <a:spcBef>
                <a:spcPts val="600"/>
              </a:spcBef>
              <a:spcAft>
                <a:spcPts val="0"/>
              </a:spcAft>
              <a:buClr>
                <a:schemeClr val="dk1"/>
              </a:buClr>
              <a:buSzPts val="2000"/>
              <a:buAutoNum type="romanLcPeriod"/>
              <a:defRPr/>
            </a:lvl8pPr>
            <a:lvl9pPr marL="4114800" lvl="8" indent="-228600" algn="l">
              <a:lnSpc>
                <a:spcPct val="100000"/>
              </a:lnSpc>
              <a:spcBef>
                <a:spcPts val="600"/>
              </a:spcBef>
              <a:spcAft>
                <a:spcPts val="300"/>
              </a:spcAft>
              <a:buClr>
                <a:schemeClr val="dk2"/>
              </a:buClr>
              <a:buSzPts val="2000"/>
              <a:buNone/>
              <a:defRPr/>
            </a:lvl9pPr>
          </a:lstStyle>
          <a:p>
            <a:endParaRPr/>
          </a:p>
        </p:txBody>
      </p:sp>
      <p:sp>
        <p:nvSpPr>
          <p:cNvPr id="633" name="Google Shape;633;p39"/>
          <p:cNvSpPr txBox="1">
            <a:spLocks noGrp="1"/>
          </p:cNvSpPr>
          <p:nvPr>
            <p:ph type="body" idx="8"/>
          </p:nvPr>
        </p:nvSpPr>
        <p:spPr>
          <a:xfrm>
            <a:off x="1447800" y="3234661"/>
            <a:ext cx="3048000" cy="11160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55600" algn="l">
              <a:lnSpc>
                <a:spcPct val="100000"/>
              </a:lnSpc>
              <a:spcBef>
                <a:spcPts val="600"/>
              </a:spcBef>
              <a:spcAft>
                <a:spcPts val="0"/>
              </a:spcAft>
              <a:buSzPts val="2000"/>
              <a:buChar char="•"/>
              <a:defRPr/>
            </a:lvl2pPr>
            <a:lvl3pPr marL="1371600" lvl="2" indent="-355600" algn="l">
              <a:lnSpc>
                <a:spcPct val="100000"/>
              </a:lnSpc>
              <a:spcBef>
                <a:spcPts val="600"/>
              </a:spcBef>
              <a:spcAft>
                <a:spcPts val="0"/>
              </a:spcAft>
              <a:buSzPts val="2000"/>
              <a:buChar char="-"/>
              <a:defRPr/>
            </a:lvl3pPr>
            <a:lvl4pPr marL="1828800" lvl="3" indent="-355600" algn="l">
              <a:lnSpc>
                <a:spcPct val="100000"/>
              </a:lnSpc>
              <a:spcBef>
                <a:spcPts val="600"/>
              </a:spcBef>
              <a:spcAft>
                <a:spcPts val="0"/>
              </a:spcAft>
              <a:buSzPts val="2000"/>
              <a:buChar char="◦"/>
              <a:defRPr/>
            </a:lvl4pPr>
            <a:lvl5pPr marL="2286000" lvl="4" indent="-355600" algn="l">
              <a:lnSpc>
                <a:spcPct val="100000"/>
              </a:lnSpc>
              <a:spcBef>
                <a:spcPts val="600"/>
              </a:spcBef>
              <a:spcAft>
                <a:spcPts val="0"/>
              </a:spcAft>
              <a:buSzPts val="2000"/>
              <a:buChar char="›"/>
              <a:defRPr/>
            </a:lvl5pPr>
            <a:lvl6pPr marL="2743200" lvl="5" indent="-355600" algn="l">
              <a:lnSpc>
                <a:spcPct val="100000"/>
              </a:lnSpc>
              <a:spcBef>
                <a:spcPts val="600"/>
              </a:spcBef>
              <a:spcAft>
                <a:spcPts val="0"/>
              </a:spcAft>
              <a:buSzPts val="2000"/>
              <a:buAutoNum type="arabicPeriod"/>
              <a:defRPr/>
            </a:lvl6pPr>
            <a:lvl7pPr marL="3200400" lvl="6" indent="-355600" algn="l">
              <a:lnSpc>
                <a:spcPct val="100000"/>
              </a:lnSpc>
              <a:spcBef>
                <a:spcPts val="600"/>
              </a:spcBef>
              <a:spcAft>
                <a:spcPts val="0"/>
              </a:spcAft>
              <a:buClr>
                <a:schemeClr val="dk1"/>
              </a:buClr>
              <a:buSzPts val="2000"/>
              <a:buAutoNum type="alphaLcPeriod"/>
              <a:defRPr/>
            </a:lvl7pPr>
            <a:lvl8pPr marL="3657600" lvl="7" indent="-355600" algn="l">
              <a:lnSpc>
                <a:spcPct val="100000"/>
              </a:lnSpc>
              <a:spcBef>
                <a:spcPts val="600"/>
              </a:spcBef>
              <a:spcAft>
                <a:spcPts val="0"/>
              </a:spcAft>
              <a:buClr>
                <a:schemeClr val="dk1"/>
              </a:buClr>
              <a:buSzPts val="2000"/>
              <a:buAutoNum type="romanLcPeriod"/>
              <a:defRPr/>
            </a:lvl8pPr>
            <a:lvl9pPr marL="4114800" lvl="8" indent="-228600" algn="l">
              <a:lnSpc>
                <a:spcPct val="100000"/>
              </a:lnSpc>
              <a:spcBef>
                <a:spcPts val="600"/>
              </a:spcBef>
              <a:spcAft>
                <a:spcPts val="300"/>
              </a:spcAft>
              <a:buClr>
                <a:schemeClr val="dk2"/>
              </a:buClr>
              <a:buSzPts val="2000"/>
              <a:buNone/>
              <a:defRPr/>
            </a:lvl9pPr>
          </a:lstStyle>
          <a:p>
            <a:endParaRPr/>
          </a:p>
        </p:txBody>
      </p:sp>
      <p:sp>
        <p:nvSpPr>
          <p:cNvPr id="634" name="Google Shape;634;p39"/>
          <p:cNvSpPr txBox="1">
            <a:spLocks noGrp="1"/>
          </p:cNvSpPr>
          <p:nvPr>
            <p:ph type="body" idx="9"/>
          </p:nvPr>
        </p:nvSpPr>
        <p:spPr>
          <a:xfrm>
            <a:off x="1447800" y="4547210"/>
            <a:ext cx="3048000" cy="11160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55600" algn="l">
              <a:lnSpc>
                <a:spcPct val="100000"/>
              </a:lnSpc>
              <a:spcBef>
                <a:spcPts val="600"/>
              </a:spcBef>
              <a:spcAft>
                <a:spcPts val="0"/>
              </a:spcAft>
              <a:buSzPts val="2000"/>
              <a:buChar char="•"/>
              <a:defRPr/>
            </a:lvl2pPr>
            <a:lvl3pPr marL="1371600" lvl="2" indent="-355600" algn="l">
              <a:lnSpc>
                <a:spcPct val="100000"/>
              </a:lnSpc>
              <a:spcBef>
                <a:spcPts val="600"/>
              </a:spcBef>
              <a:spcAft>
                <a:spcPts val="0"/>
              </a:spcAft>
              <a:buSzPts val="2000"/>
              <a:buChar char="-"/>
              <a:defRPr/>
            </a:lvl3pPr>
            <a:lvl4pPr marL="1828800" lvl="3" indent="-355600" algn="l">
              <a:lnSpc>
                <a:spcPct val="100000"/>
              </a:lnSpc>
              <a:spcBef>
                <a:spcPts val="600"/>
              </a:spcBef>
              <a:spcAft>
                <a:spcPts val="0"/>
              </a:spcAft>
              <a:buSzPts val="2000"/>
              <a:buChar char="◦"/>
              <a:defRPr/>
            </a:lvl4pPr>
            <a:lvl5pPr marL="2286000" lvl="4" indent="-355600" algn="l">
              <a:lnSpc>
                <a:spcPct val="100000"/>
              </a:lnSpc>
              <a:spcBef>
                <a:spcPts val="600"/>
              </a:spcBef>
              <a:spcAft>
                <a:spcPts val="0"/>
              </a:spcAft>
              <a:buSzPts val="2000"/>
              <a:buChar char="›"/>
              <a:defRPr/>
            </a:lvl5pPr>
            <a:lvl6pPr marL="2743200" lvl="5" indent="-355600" algn="l">
              <a:lnSpc>
                <a:spcPct val="100000"/>
              </a:lnSpc>
              <a:spcBef>
                <a:spcPts val="600"/>
              </a:spcBef>
              <a:spcAft>
                <a:spcPts val="0"/>
              </a:spcAft>
              <a:buSzPts val="2000"/>
              <a:buAutoNum type="arabicPeriod"/>
              <a:defRPr/>
            </a:lvl6pPr>
            <a:lvl7pPr marL="3200400" lvl="6" indent="-355600" algn="l">
              <a:lnSpc>
                <a:spcPct val="100000"/>
              </a:lnSpc>
              <a:spcBef>
                <a:spcPts val="600"/>
              </a:spcBef>
              <a:spcAft>
                <a:spcPts val="0"/>
              </a:spcAft>
              <a:buClr>
                <a:schemeClr val="dk1"/>
              </a:buClr>
              <a:buSzPts val="2000"/>
              <a:buAutoNum type="alphaLcPeriod"/>
              <a:defRPr/>
            </a:lvl7pPr>
            <a:lvl8pPr marL="3657600" lvl="7" indent="-355600" algn="l">
              <a:lnSpc>
                <a:spcPct val="100000"/>
              </a:lnSpc>
              <a:spcBef>
                <a:spcPts val="600"/>
              </a:spcBef>
              <a:spcAft>
                <a:spcPts val="0"/>
              </a:spcAft>
              <a:buClr>
                <a:schemeClr val="dk1"/>
              </a:buClr>
              <a:buSzPts val="2000"/>
              <a:buAutoNum type="romanLcPeriod"/>
              <a:defRPr/>
            </a:lvl8pPr>
            <a:lvl9pPr marL="4114800" lvl="8" indent="-228600" algn="l">
              <a:lnSpc>
                <a:spcPct val="100000"/>
              </a:lnSpc>
              <a:spcBef>
                <a:spcPts val="600"/>
              </a:spcBef>
              <a:spcAft>
                <a:spcPts val="300"/>
              </a:spcAft>
              <a:buClr>
                <a:schemeClr val="dk2"/>
              </a:buClr>
              <a:buSzPts val="2000"/>
              <a:buNone/>
              <a:defRPr/>
            </a:lvl9pPr>
          </a:lstStyle>
          <a:p>
            <a:endParaRPr/>
          </a:p>
        </p:txBody>
      </p:sp>
      <p:sp>
        <p:nvSpPr>
          <p:cNvPr id="635" name="Google Shape;635;p39"/>
          <p:cNvSpPr txBox="1">
            <a:spLocks noGrp="1"/>
          </p:cNvSpPr>
          <p:nvPr>
            <p:ph type="body" idx="13"/>
          </p:nvPr>
        </p:nvSpPr>
        <p:spPr>
          <a:xfrm>
            <a:off x="5562600" y="1894748"/>
            <a:ext cx="3048000" cy="11160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55600" algn="l">
              <a:lnSpc>
                <a:spcPct val="100000"/>
              </a:lnSpc>
              <a:spcBef>
                <a:spcPts val="600"/>
              </a:spcBef>
              <a:spcAft>
                <a:spcPts val="0"/>
              </a:spcAft>
              <a:buSzPts val="2000"/>
              <a:buChar char="•"/>
              <a:defRPr/>
            </a:lvl2pPr>
            <a:lvl3pPr marL="1371600" lvl="2" indent="-355600" algn="l">
              <a:lnSpc>
                <a:spcPct val="100000"/>
              </a:lnSpc>
              <a:spcBef>
                <a:spcPts val="600"/>
              </a:spcBef>
              <a:spcAft>
                <a:spcPts val="0"/>
              </a:spcAft>
              <a:buSzPts val="2000"/>
              <a:buChar char="-"/>
              <a:defRPr/>
            </a:lvl3pPr>
            <a:lvl4pPr marL="1828800" lvl="3" indent="-355600" algn="l">
              <a:lnSpc>
                <a:spcPct val="100000"/>
              </a:lnSpc>
              <a:spcBef>
                <a:spcPts val="600"/>
              </a:spcBef>
              <a:spcAft>
                <a:spcPts val="0"/>
              </a:spcAft>
              <a:buSzPts val="2000"/>
              <a:buChar char="◦"/>
              <a:defRPr/>
            </a:lvl4pPr>
            <a:lvl5pPr marL="2286000" lvl="4" indent="-355600" algn="l">
              <a:lnSpc>
                <a:spcPct val="100000"/>
              </a:lnSpc>
              <a:spcBef>
                <a:spcPts val="600"/>
              </a:spcBef>
              <a:spcAft>
                <a:spcPts val="0"/>
              </a:spcAft>
              <a:buSzPts val="2000"/>
              <a:buChar char="›"/>
              <a:defRPr/>
            </a:lvl5pPr>
            <a:lvl6pPr marL="2743200" lvl="5" indent="-355600" algn="l">
              <a:lnSpc>
                <a:spcPct val="100000"/>
              </a:lnSpc>
              <a:spcBef>
                <a:spcPts val="600"/>
              </a:spcBef>
              <a:spcAft>
                <a:spcPts val="0"/>
              </a:spcAft>
              <a:buSzPts val="2000"/>
              <a:buAutoNum type="arabicPeriod"/>
              <a:defRPr/>
            </a:lvl6pPr>
            <a:lvl7pPr marL="3200400" lvl="6" indent="-355600" algn="l">
              <a:lnSpc>
                <a:spcPct val="100000"/>
              </a:lnSpc>
              <a:spcBef>
                <a:spcPts val="600"/>
              </a:spcBef>
              <a:spcAft>
                <a:spcPts val="0"/>
              </a:spcAft>
              <a:buClr>
                <a:schemeClr val="dk1"/>
              </a:buClr>
              <a:buSzPts val="2000"/>
              <a:buAutoNum type="alphaLcPeriod"/>
              <a:defRPr/>
            </a:lvl7pPr>
            <a:lvl8pPr marL="3657600" lvl="7" indent="-355600" algn="l">
              <a:lnSpc>
                <a:spcPct val="100000"/>
              </a:lnSpc>
              <a:spcBef>
                <a:spcPts val="600"/>
              </a:spcBef>
              <a:spcAft>
                <a:spcPts val="0"/>
              </a:spcAft>
              <a:buClr>
                <a:schemeClr val="dk1"/>
              </a:buClr>
              <a:buSzPts val="2000"/>
              <a:buAutoNum type="romanLcPeriod"/>
              <a:defRPr/>
            </a:lvl8pPr>
            <a:lvl9pPr marL="4114800" lvl="8" indent="-228600" algn="l">
              <a:lnSpc>
                <a:spcPct val="100000"/>
              </a:lnSpc>
              <a:spcBef>
                <a:spcPts val="600"/>
              </a:spcBef>
              <a:spcAft>
                <a:spcPts val="300"/>
              </a:spcAft>
              <a:buClr>
                <a:schemeClr val="dk2"/>
              </a:buClr>
              <a:buSzPts val="2000"/>
              <a:buNone/>
              <a:defRPr/>
            </a:lvl9pPr>
          </a:lstStyle>
          <a:p>
            <a:endParaRPr/>
          </a:p>
        </p:txBody>
      </p:sp>
      <p:sp>
        <p:nvSpPr>
          <p:cNvPr id="636" name="Google Shape;636;p39"/>
          <p:cNvSpPr txBox="1">
            <a:spLocks noGrp="1"/>
          </p:cNvSpPr>
          <p:nvPr>
            <p:ph type="body" idx="14"/>
          </p:nvPr>
        </p:nvSpPr>
        <p:spPr>
          <a:xfrm>
            <a:off x="5562600" y="3234661"/>
            <a:ext cx="3048000" cy="11160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55600" algn="l">
              <a:lnSpc>
                <a:spcPct val="100000"/>
              </a:lnSpc>
              <a:spcBef>
                <a:spcPts val="600"/>
              </a:spcBef>
              <a:spcAft>
                <a:spcPts val="0"/>
              </a:spcAft>
              <a:buSzPts val="2000"/>
              <a:buChar char="•"/>
              <a:defRPr/>
            </a:lvl2pPr>
            <a:lvl3pPr marL="1371600" lvl="2" indent="-355600" algn="l">
              <a:lnSpc>
                <a:spcPct val="100000"/>
              </a:lnSpc>
              <a:spcBef>
                <a:spcPts val="600"/>
              </a:spcBef>
              <a:spcAft>
                <a:spcPts val="0"/>
              </a:spcAft>
              <a:buSzPts val="2000"/>
              <a:buChar char="-"/>
              <a:defRPr/>
            </a:lvl3pPr>
            <a:lvl4pPr marL="1828800" lvl="3" indent="-355600" algn="l">
              <a:lnSpc>
                <a:spcPct val="100000"/>
              </a:lnSpc>
              <a:spcBef>
                <a:spcPts val="600"/>
              </a:spcBef>
              <a:spcAft>
                <a:spcPts val="0"/>
              </a:spcAft>
              <a:buSzPts val="2000"/>
              <a:buChar char="◦"/>
              <a:defRPr/>
            </a:lvl4pPr>
            <a:lvl5pPr marL="2286000" lvl="4" indent="-355600" algn="l">
              <a:lnSpc>
                <a:spcPct val="100000"/>
              </a:lnSpc>
              <a:spcBef>
                <a:spcPts val="600"/>
              </a:spcBef>
              <a:spcAft>
                <a:spcPts val="0"/>
              </a:spcAft>
              <a:buSzPts val="2000"/>
              <a:buChar char="›"/>
              <a:defRPr/>
            </a:lvl5pPr>
            <a:lvl6pPr marL="2743200" lvl="5" indent="-355600" algn="l">
              <a:lnSpc>
                <a:spcPct val="100000"/>
              </a:lnSpc>
              <a:spcBef>
                <a:spcPts val="600"/>
              </a:spcBef>
              <a:spcAft>
                <a:spcPts val="0"/>
              </a:spcAft>
              <a:buSzPts val="2000"/>
              <a:buAutoNum type="arabicPeriod"/>
              <a:defRPr/>
            </a:lvl6pPr>
            <a:lvl7pPr marL="3200400" lvl="6" indent="-355600" algn="l">
              <a:lnSpc>
                <a:spcPct val="100000"/>
              </a:lnSpc>
              <a:spcBef>
                <a:spcPts val="600"/>
              </a:spcBef>
              <a:spcAft>
                <a:spcPts val="0"/>
              </a:spcAft>
              <a:buClr>
                <a:schemeClr val="dk1"/>
              </a:buClr>
              <a:buSzPts val="2000"/>
              <a:buAutoNum type="alphaLcPeriod"/>
              <a:defRPr/>
            </a:lvl7pPr>
            <a:lvl8pPr marL="3657600" lvl="7" indent="-355600" algn="l">
              <a:lnSpc>
                <a:spcPct val="100000"/>
              </a:lnSpc>
              <a:spcBef>
                <a:spcPts val="600"/>
              </a:spcBef>
              <a:spcAft>
                <a:spcPts val="0"/>
              </a:spcAft>
              <a:buClr>
                <a:schemeClr val="dk1"/>
              </a:buClr>
              <a:buSzPts val="2000"/>
              <a:buAutoNum type="romanLcPeriod"/>
              <a:defRPr/>
            </a:lvl8pPr>
            <a:lvl9pPr marL="4114800" lvl="8" indent="-228600" algn="l">
              <a:lnSpc>
                <a:spcPct val="100000"/>
              </a:lnSpc>
              <a:spcBef>
                <a:spcPts val="600"/>
              </a:spcBef>
              <a:spcAft>
                <a:spcPts val="300"/>
              </a:spcAft>
              <a:buClr>
                <a:schemeClr val="dk2"/>
              </a:buClr>
              <a:buSzPts val="2000"/>
              <a:buNone/>
              <a:defRPr/>
            </a:lvl9pPr>
          </a:lstStyle>
          <a:p>
            <a:endParaRPr/>
          </a:p>
        </p:txBody>
      </p:sp>
      <p:sp>
        <p:nvSpPr>
          <p:cNvPr id="637" name="Google Shape;637;p39"/>
          <p:cNvSpPr txBox="1">
            <a:spLocks noGrp="1"/>
          </p:cNvSpPr>
          <p:nvPr>
            <p:ph type="body" idx="15"/>
          </p:nvPr>
        </p:nvSpPr>
        <p:spPr>
          <a:xfrm>
            <a:off x="5562600" y="4547210"/>
            <a:ext cx="3048000" cy="11160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55600" algn="l">
              <a:lnSpc>
                <a:spcPct val="100000"/>
              </a:lnSpc>
              <a:spcBef>
                <a:spcPts val="600"/>
              </a:spcBef>
              <a:spcAft>
                <a:spcPts val="0"/>
              </a:spcAft>
              <a:buSzPts val="2000"/>
              <a:buChar char="•"/>
              <a:defRPr/>
            </a:lvl2pPr>
            <a:lvl3pPr marL="1371600" lvl="2" indent="-355600" algn="l">
              <a:lnSpc>
                <a:spcPct val="100000"/>
              </a:lnSpc>
              <a:spcBef>
                <a:spcPts val="600"/>
              </a:spcBef>
              <a:spcAft>
                <a:spcPts val="0"/>
              </a:spcAft>
              <a:buSzPts val="2000"/>
              <a:buChar char="-"/>
              <a:defRPr/>
            </a:lvl3pPr>
            <a:lvl4pPr marL="1828800" lvl="3" indent="-355600" algn="l">
              <a:lnSpc>
                <a:spcPct val="100000"/>
              </a:lnSpc>
              <a:spcBef>
                <a:spcPts val="600"/>
              </a:spcBef>
              <a:spcAft>
                <a:spcPts val="0"/>
              </a:spcAft>
              <a:buSzPts val="2000"/>
              <a:buChar char="◦"/>
              <a:defRPr/>
            </a:lvl4pPr>
            <a:lvl5pPr marL="2286000" lvl="4" indent="-355600" algn="l">
              <a:lnSpc>
                <a:spcPct val="100000"/>
              </a:lnSpc>
              <a:spcBef>
                <a:spcPts val="600"/>
              </a:spcBef>
              <a:spcAft>
                <a:spcPts val="0"/>
              </a:spcAft>
              <a:buSzPts val="2000"/>
              <a:buChar char="›"/>
              <a:defRPr/>
            </a:lvl5pPr>
            <a:lvl6pPr marL="2743200" lvl="5" indent="-355600" algn="l">
              <a:lnSpc>
                <a:spcPct val="100000"/>
              </a:lnSpc>
              <a:spcBef>
                <a:spcPts val="600"/>
              </a:spcBef>
              <a:spcAft>
                <a:spcPts val="0"/>
              </a:spcAft>
              <a:buSzPts val="2000"/>
              <a:buAutoNum type="arabicPeriod"/>
              <a:defRPr/>
            </a:lvl6pPr>
            <a:lvl7pPr marL="3200400" lvl="6" indent="-355600" algn="l">
              <a:lnSpc>
                <a:spcPct val="100000"/>
              </a:lnSpc>
              <a:spcBef>
                <a:spcPts val="600"/>
              </a:spcBef>
              <a:spcAft>
                <a:spcPts val="0"/>
              </a:spcAft>
              <a:buClr>
                <a:schemeClr val="dk1"/>
              </a:buClr>
              <a:buSzPts val="2000"/>
              <a:buAutoNum type="alphaLcPeriod"/>
              <a:defRPr/>
            </a:lvl7pPr>
            <a:lvl8pPr marL="3657600" lvl="7" indent="-355600" algn="l">
              <a:lnSpc>
                <a:spcPct val="100000"/>
              </a:lnSpc>
              <a:spcBef>
                <a:spcPts val="600"/>
              </a:spcBef>
              <a:spcAft>
                <a:spcPts val="0"/>
              </a:spcAft>
              <a:buClr>
                <a:schemeClr val="dk1"/>
              </a:buClr>
              <a:buSzPts val="2000"/>
              <a:buAutoNum type="romanLcPeriod"/>
              <a:defRPr/>
            </a:lvl8pPr>
            <a:lvl9pPr marL="4114800" lvl="8" indent="-228600" algn="l">
              <a:lnSpc>
                <a:spcPct val="100000"/>
              </a:lnSpc>
              <a:spcBef>
                <a:spcPts val="600"/>
              </a:spcBef>
              <a:spcAft>
                <a:spcPts val="300"/>
              </a:spcAft>
              <a:buClr>
                <a:schemeClr val="dk2"/>
              </a:buClr>
              <a:buSzPts val="2000"/>
              <a:buNone/>
              <a:defRPr/>
            </a:lvl9pPr>
          </a:lstStyle>
          <a:p>
            <a:endParaRPr/>
          </a:p>
        </p:txBody>
      </p:sp>
      <p:sp>
        <p:nvSpPr>
          <p:cNvPr id="638" name="Google Shape;638;p39"/>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Section Divider: Option 1">
  <p:cSld name="Section Divider: Option 1">
    <p:spTree>
      <p:nvGrpSpPr>
        <p:cNvPr id="1" name="Shape 639"/>
        <p:cNvGrpSpPr/>
        <p:nvPr/>
      </p:nvGrpSpPr>
      <p:grpSpPr>
        <a:xfrm>
          <a:off x="0" y="0"/>
          <a:ext cx="0" cy="0"/>
          <a:chOff x="0" y="0"/>
          <a:chExt cx="0" cy="0"/>
        </a:xfrm>
      </p:grpSpPr>
      <p:sp>
        <p:nvSpPr>
          <p:cNvPr id="640" name="Google Shape;640;p40"/>
          <p:cNvSpPr txBox="1">
            <a:spLocks noGrp="1"/>
          </p:cNvSpPr>
          <p:nvPr>
            <p:ph type="ctrTitle"/>
          </p:nvPr>
        </p:nvSpPr>
        <p:spPr>
          <a:xfrm>
            <a:off x="533399" y="685801"/>
            <a:ext cx="7162801" cy="761999"/>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2"/>
              </a:buClr>
              <a:buSzPts val="3200"/>
              <a:buFont typeface="Georgia"/>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1" name="Google Shape;641;p40"/>
          <p:cNvSpPr/>
          <p:nvPr/>
        </p:nvSpPr>
        <p:spPr>
          <a:xfrm>
            <a:off x="7715250" y="142875"/>
            <a:ext cx="914400" cy="914400"/>
          </a:xfrm>
          <a:prstGeom prst="ellipse">
            <a:avLst/>
          </a:prstGeom>
          <a:solidFill>
            <a:schemeClr val="dk2"/>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sz="3600" b="1" i="1">
              <a:solidFill>
                <a:schemeClr val="lt1"/>
              </a:solidFill>
              <a:latin typeface="Georgia"/>
              <a:ea typeface="Georgia"/>
              <a:cs typeface="Georgia"/>
              <a:sym typeface="Georgia"/>
            </a:endParaRPr>
          </a:p>
        </p:txBody>
      </p:sp>
      <p:sp>
        <p:nvSpPr>
          <p:cNvPr id="642" name="Google Shape;642;p40"/>
          <p:cNvSpPr txBox="1">
            <a:spLocks noGrp="1"/>
          </p:cNvSpPr>
          <p:nvPr>
            <p:ph type="body" idx="1"/>
          </p:nvPr>
        </p:nvSpPr>
        <p:spPr>
          <a:xfrm>
            <a:off x="7943850" y="332601"/>
            <a:ext cx="457200" cy="553998"/>
          </a:xfrm>
          <a:prstGeom prst="rect">
            <a:avLst/>
          </a:prstGeom>
          <a:noFill/>
          <a:ln>
            <a:noFill/>
          </a:ln>
        </p:spPr>
        <p:txBody>
          <a:bodyPr spcFirstLastPara="1" wrap="square" lIns="0" tIns="0" rIns="0" bIns="0" anchor="ctr" anchorCtr="1"/>
          <a:lstStyle>
            <a:lvl1pPr marL="457200" lvl="0" indent="-228600" algn="l">
              <a:lnSpc>
                <a:spcPct val="100000"/>
              </a:lnSpc>
              <a:spcBef>
                <a:spcPts val="0"/>
              </a:spcBef>
              <a:spcAft>
                <a:spcPts val="0"/>
              </a:spcAft>
              <a:buSzPts val="3600"/>
              <a:buFont typeface="Georgia"/>
              <a:buNone/>
              <a:defRPr sz="3600" b="1">
                <a:solidFill>
                  <a:schemeClr val="lt1"/>
                </a:solidFill>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43" name="Google Shape;643;p40"/>
          <p:cNvSpPr txBox="1">
            <a:spLocks noGrp="1"/>
          </p:cNvSpPr>
          <p:nvPr>
            <p:ph type="body" idx="2"/>
          </p:nvPr>
        </p:nvSpPr>
        <p:spPr>
          <a:xfrm>
            <a:off x="0" y="2514600"/>
            <a:ext cx="5486400" cy="4343400"/>
          </a:xfrm>
          <a:prstGeom prst="rect">
            <a:avLst/>
          </a:prstGeom>
          <a:solidFill>
            <a:schemeClr val="dk2"/>
          </a:solidFill>
          <a:ln>
            <a:noFill/>
          </a:ln>
        </p:spPr>
        <p:txBody>
          <a:bodyPr spcFirstLastPara="1" wrap="square" lIns="274300" tIns="274300" rIns="91425" bIns="91425" anchor="t" anchorCtr="0"/>
          <a:lstStyle>
            <a:lvl1pPr marL="457200" lvl="0" indent="-228600" algn="l">
              <a:lnSpc>
                <a:spcPct val="100000"/>
              </a:lnSpc>
              <a:spcBef>
                <a:spcPts val="0"/>
              </a:spcBef>
              <a:spcAft>
                <a:spcPts val="0"/>
              </a:spcAft>
              <a:buSzPts val="2400"/>
              <a:buFont typeface="Georgia"/>
              <a:buNone/>
              <a:defRPr sz="2400" b="1" i="1">
                <a:solidFill>
                  <a:schemeClr val="lt1"/>
                </a:solidFill>
              </a:defRPr>
            </a:lvl1pPr>
            <a:lvl2pPr marL="914400" lvl="1" indent="-228600" algn="l">
              <a:lnSpc>
                <a:spcPct val="100000"/>
              </a:lnSpc>
              <a:spcBef>
                <a:spcPts val="600"/>
              </a:spcBef>
              <a:spcAft>
                <a:spcPts val="0"/>
              </a:spcAft>
              <a:buSzPts val="2400"/>
              <a:buNone/>
              <a:defRPr sz="2400" b="0">
                <a:solidFill>
                  <a:schemeClr val="lt1"/>
                </a:solidFill>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cxnSp>
        <p:nvCxnSpPr>
          <p:cNvPr id="644" name="Google Shape;644;p40"/>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Two">
  <p:cSld name="Content: Two">
    <p:spTree>
      <p:nvGrpSpPr>
        <p:cNvPr id="1" name="Shape 51"/>
        <p:cNvGrpSpPr/>
        <p:nvPr/>
      </p:nvGrpSpPr>
      <p:grpSpPr>
        <a:xfrm>
          <a:off x="0" y="0"/>
          <a:ext cx="0" cy="0"/>
          <a:chOff x="0" y="0"/>
          <a:chExt cx="0" cy="0"/>
        </a:xfrm>
      </p:grpSpPr>
      <p:sp>
        <p:nvSpPr>
          <p:cNvPr id="52" name="Google Shape;52;p5"/>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5"/>
          <p:cNvSpPr txBox="1">
            <a:spLocks noGrp="1"/>
          </p:cNvSpPr>
          <p:nvPr>
            <p:ph type="body" idx="1"/>
          </p:nvPr>
        </p:nvSpPr>
        <p:spPr>
          <a:xfrm>
            <a:off x="533400" y="1752601"/>
            <a:ext cx="3962400" cy="4419599"/>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54" name="Google Shape;54;p5"/>
          <p:cNvSpPr txBox="1">
            <a:spLocks noGrp="1"/>
          </p:cNvSpPr>
          <p:nvPr>
            <p:ph type="body" idx="2"/>
          </p:nvPr>
        </p:nvSpPr>
        <p:spPr>
          <a:xfrm>
            <a:off x="4648201" y="1752600"/>
            <a:ext cx="3962399"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55" name="Google Shape;55;p5"/>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56" name="Google Shape;56;p5"/>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57" name="Google Shape;57;p5"/>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8" name="Google Shape;58;p5"/>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5"/>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Divider: Option 2">
  <p:cSld name="Section Divider: Option 2">
    <p:spTree>
      <p:nvGrpSpPr>
        <p:cNvPr id="1" name="Shape 645"/>
        <p:cNvGrpSpPr/>
        <p:nvPr/>
      </p:nvGrpSpPr>
      <p:grpSpPr>
        <a:xfrm>
          <a:off x="0" y="0"/>
          <a:ext cx="0" cy="0"/>
          <a:chOff x="0" y="0"/>
          <a:chExt cx="0" cy="0"/>
        </a:xfrm>
      </p:grpSpPr>
      <p:sp>
        <p:nvSpPr>
          <p:cNvPr id="646" name="Google Shape;646;p41"/>
          <p:cNvSpPr>
            <a:spLocks noGrp="1"/>
          </p:cNvSpPr>
          <p:nvPr>
            <p:ph type="pic" idx="2"/>
          </p:nvPr>
        </p:nvSpPr>
        <p:spPr>
          <a:xfrm>
            <a:off x="1187624" y="0"/>
            <a:ext cx="7422976" cy="6858000"/>
          </a:xfrm>
          <a:prstGeom prst="rect">
            <a:avLst/>
          </a:prstGeom>
          <a:solidFill>
            <a:srgbClr val="D8D8D8"/>
          </a:solidFill>
          <a:ln>
            <a:noFill/>
          </a:ln>
        </p:spPr>
        <p:txBody>
          <a:bodyPr spcFirstLastPara="1" wrap="square" lIns="0" tIns="0" rIns="0" bIns="0" anchor="ctr" anchorCtr="1"/>
          <a:lstStyle>
            <a:lvl1pPr marR="0" lvl="0" algn="ctr"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R="0" lvl="2"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R="0" lvl="4"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R="0" lvl="5"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R="0" lvl="6"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R="0" lvl="7"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R="0" lvl="8"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647" name="Google Shape;647;p41"/>
          <p:cNvSpPr txBox="1">
            <a:spLocks noGrp="1"/>
          </p:cNvSpPr>
          <p:nvPr>
            <p:ph type="ctrTitle"/>
          </p:nvPr>
        </p:nvSpPr>
        <p:spPr>
          <a:xfrm>
            <a:off x="533399" y="685801"/>
            <a:ext cx="8077201" cy="1066799"/>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2"/>
              </a:buClr>
              <a:buSzPts val="3200"/>
              <a:buFont typeface="Georgia"/>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Facts and Figures page: Option 2">
  <p:cSld name="Facts and Figures page: Option 2">
    <p:bg>
      <p:bgPr>
        <a:solidFill>
          <a:schemeClr val="dk2"/>
        </a:solidFill>
        <a:effectLst/>
      </p:bgPr>
    </p:bg>
    <p:spTree>
      <p:nvGrpSpPr>
        <p:cNvPr id="1" name="Shape 648"/>
        <p:cNvGrpSpPr/>
        <p:nvPr/>
      </p:nvGrpSpPr>
      <p:grpSpPr>
        <a:xfrm>
          <a:off x="0" y="0"/>
          <a:ext cx="0" cy="0"/>
          <a:chOff x="0" y="0"/>
          <a:chExt cx="0" cy="0"/>
        </a:xfrm>
      </p:grpSpPr>
      <p:sp>
        <p:nvSpPr>
          <p:cNvPr id="649" name="Google Shape;649;p42"/>
          <p:cNvSpPr txBox="1">
            <a:spLocks noGrp="1"/>
          </p:cNvSpPr>
          <p:nvPr>
            <p:ph type="ctrTitle"/>
          </p:nvPr>
        </p:nvSpPr>
        <p:spPr>
          <a:xfrm>
            <a:off x="533399" y="1118377"/>
            <a:ext cx="8077201" cy="761999"/>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2"/>
              </a:buClr>
              <a:buSzPts val="3200"/>
              <a:buFont typeface="Georgia"/>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650" name="Google Shape;650;p42"/>
          <p:cNvCxnSpPr/>
          <p:nvPr/>
        </p:nvCxnSpPr>
        <p:spPr>
          <a:xfrm rot="10800000" flipH="1">
            <a:off x="381000" y="965977"/>
            <a:ext cx="8229600" cy="144000"/>
          </a:xfrm>
          <a:prstGeom prst="bentConnector2">
            <a:avLst/>
          </a:prstGeom>
          <a:noFill/>
          <a:ln w="12700" cap="flat" cmpd="sng">
            <a:solidFill>
              <a:schemeClr val="lt2"/>
            </a:solidFill>
            <a:prstDash val="solid"/>
            <a:round/>
            <a:headEnd type="none" w="sm" len="sm"/>
            <a:tailEnd type="none" w="sm" len="sm"/>
          </a:ln>
        </p:spPr>
      </p:cxnSp>
      <p:sp>
        <p:nvSpPr>
          <p:cNvPr id="651" name="Google Shape;651;p42"/>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lt1"/>
                </a:solidFill>
                <a:latin typeface="Arial"/>
                <a:ea typeface="Arial"/>
                <a:cs typeface="Arial"/>
                <a:sym typeface="Arial"/>
              </a:defRPr>
            </a:lvl1pPr>
            <a:lvl2pPr marL="0" lvl="1" indent="0" algn="r">
              <a:spcBef>
                <a:spcPts val="0"/>
              </a:spcBef>
              <a:buNone/>
              <a:defRPr sz="1000">
                <a:solidFill>
                  <a:schemeClr val="lt1"/>
                </a:solidFill>
                <a:latin typeface="Arial"/>
                <a:ea typeface="Arial"/>
                <a:cs typeface="Arial"/>
                <a:sym typeface="Arial"/>
              </a:defRPr>
            </a:lvl2pPr>
            <a:lvl3pPr marL="0" lvl="2" indent="0" algn="r">
              <a:spcBef>
                <a:spcPts val="0"/>
              </a:spcBef>
              <a:buNone/>
              <a:defRPr sz="1000">
                <a:solidFill>
                  <a:schemeClr val="lt1"/>
                </a:solidFill>
                <a:latin typeface="Arial"/>
                <a:ea typeface="Arial"/>
                <a:cs typeface="Arial"/>
                <a:sym typeface="Arial"/>
              </a:defRPr>
            </a:lvl3pPr>
            <a:lvl4pPr marL="0" lvl="3" indent="0" algn="r">
              <a:spcBef>
                <a:spcPts val="0"/>
              </a:spcBef>
              <a:buNone/>
              <a:defRPr sz="1000">
                <a:solidFill>
                  <a:schemeClr val="lt1"/>
                </a:solidFill>
                <a:latin typeface="Arial"/>
                <a:ea typeface="Arial"/>
                <a:cs typeface="Arial"/>
                <a:sym typeface="Arial"/>
              </a:defRPr>
            </a:lvl4pPr>
            <a:lvl5pPr marL="0" lvl="4" indent="0" algn="r">
              <a:spcBef>
                <a:spcPts val="0"/>
              </a:spcBef>
              <a:buNone/>
              <a:defRPr sz="1000">
                <a:solidFill>
                  <a:schemeClr val="lt1"/>
                </a:solidFill>
                <a:latin typeface="Arial"/>
                <a:ea typeface="Arial"/>
                <a:cs typeface="Arial"/>
                <a:sym typeface="Arial"/>
              </a:defRPr>
            </a:lvl5pPr>
            <a:lvl6pPr marL="0" lvl="5" indent="0" algn="r">
              <a:spcBef>
                <a:spcPts val="0"/>
              </a:spcBef>
              <a:buNone/>
              <a:defRPr sz="1000">
                <a:solidFill>
                  <a:schemeClr val="lt1"/>
                </a:solidFill>
                <a:latin typeface="Arial"/>
                <a:ea typeface="Arial"/>
                <a:cs typeface="Arial"/>
                <a:sym typeface="Arial"/>
              </a:defRPr>
            </a:lvl6pPr>
            <a:lvl7pPr marL="0" lvl="6" indent="0" algn="r">
              <a:spcBef>
                <a:spcPts val="0"/>
              </a:spcBef>
              <a:buNone/>
              <a:defRPr sz="1000">
                <a:solidFill>
                  <a:schemeClr val="lt1"/>
                </a:solidFill>
                <a:latin typeface="Arial"/>
                <a:ea typeface="Arial"/>
                <a:cs typeface="Arial"/>
                <a:sym typeface="Arial"/>
              </a:defRPr>
            </a:lvl7pPr>
            <a:lvl8pPr marL="0" lvl="7" indent="0" algn="r">
              <a:spcBef>
                <a:spcPts val="0"/>
              </a:spcBef>
              <a:buNone/>
              <a:defRPr sz="1000">
                <a:solidFill>
                  <a:schemeClr val="lt1"/>
                </a:solidFill>
                <a:latin typeface="Arial"/>
                <a:ea typeface="Arial"/>
                <a:cs typeface="Arial"/>
                <a:sym typeface="Arial"/>
              </a:defRPr>
            </a:lvl8pPr>
            <a:lvl9pPr marL="0" lvl="8" indent="0" algn="r">
              <a:spcBef>
                <a:spcPts val="0"/>
              </a:spcBef>
              <a:buNone/>
              <a:defRPr sz="10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52" name="Google Shape;652;p42"/>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3" name="Google Shape;653;p42"/>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4" name="Google Shape;654;p42"/>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lt1"/>
                </a:solidFill>
                <a:latin typeface="Arial"/>
                <a:ea typeface="Arial"/>
                <a:cs typeface="Arial"/>
                <a:sym typeface="Arial"/>
              </a:rPr>
              <a:t>PwC</a:t>
            </a:r>
            <a:endParaRPr sz="1000">
              <a:solidFill>
                <a:schemeClr val="lt1"/>
              </a:solidFill>
              <a:latin typeface="Arial"/>
              <a:ea typeface="Arial"/>
              <a:cs typeface="Arial"/>
              <a:sym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Facts and Figures page: Option 4">
  <p:cSld name="Facts and Figures page: Option 4">
    <p:bg>
      <p:bgPr>
        <a:solidFill>
          <a:schemeClr val="lt1"/>
        </a:solidFill>
        <a:effectLst/>
      </p:bgPr>
    </p:bg>
    <p:spTree>
      <p:nvGrpSpPr>
        <p:cNvPr id="1" name="Shape 655"/>
        <p:cNvGrpSpPr/>
        <p:nvPr/>
      </p:nvGrpSpPr>
      <p:grpSpPr>
        <a:xfrm>
          <a:off x="0" y="0"/>
          <a:ext cx="0" cy="0"/>
          <a:chOff x="0" y="0"/>
          <a:chExt cx="0" cy="0"/>
        </a:xfrm>
      </p:grpSpPr>
      <p:sp>
        <p:nvSpPr>
          <p:cNvPr id="656" name="Google Shape;656;p43"/>
          <p:cNvSpPr txBox="1">
            <a:spLocks noGrp="1"/>
          </p:cNvSpPr>
          <p:nvPr>
            <p:ph type="ctrTitle"/>
          </p:nvPr>
        </p:nvSpPr>
        <p:spPr>
          <a:xfrm>
            <a:off x="533399" y="1118377"/>
            <a:ext cx="8077201" cy="761999"/>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accent1"/>
              </a:buClr>
              <a:buSzPts val="3200"/>
              <a:buFont typeface="Georgia"/>
              <a:buNone/>
              <a:defRPr sz="3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657" name="Google Shape;657;p43"/>
          <p:cNvCxnSpPr/>
          <p:nvPr/>
        </p:nvCxnSpPr>
        <p:spPr>
          <a:xfrm rot="10800000" flipH="1">
            <a:off x="381000" y="965977"/>
            <a:ext cx="8229600" cy="144000"/>
          </a:xfrm>
          <a:prstGeom prst="bentConnector2">
            <a:avLst/>
          </a:prstGeom>
          <a:noFill/>
          <a:ln w="12700" cap="flat" cmpd="sng">
            <a:solidFill>
              <a:schemeClr val="dk2"/>
            </a:solidFill>
            <a:prstDash val="solid"/>
            <a:round/>
            <a:headEnd type="none" w="sm" len="sm"/>
            <a:tailEnd type="none" w="sm" len="sm"/>
          </a:ln>
        </p:spPr>
      </p:cxnSp>
      <p:sp>
        <p:nvSpPr>
          <p:cNvPr id="658" name="Google Shape;658;p43"/>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59" name="Google Shape;659;p43"/>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0" name="Google Shape;660;p43"/>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1" name="Google Shape;661;p43"/>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First page of new section: Option 1">
  <p:cSld name="First page of new section: Option 1">
    <p:bg>
      <p:bgPr>
        <a:solidFill>
          <a:schemeClr val="dk2"/>
        </a:solidFill>
        <a:effectLst/>
      </p:bgPr>
    </p:bg>
    <p:spTree>
      <p:nvGrpSpPr>
        <p:cNvPr id="1" name="Shape 662"/>
        <p:cNvGrpSpPr/>
        <p:nvPr/>
      </p:nvGrpSpPr>
      <p:grpSpPr>
        <a:xfrm>
          <a:off x="0" y="0"/>
          <a:ext cx="0" cy="0"/>
          <a:chOff x="0" y="0"/>
          <a:chExt cx="0" cy="0"/>
        </a:xfrm>
      </p:grpSpPr>
      <p:sp>
        <p:nvSpPr>
          <p:cNvPr id="663" name="Google Shape;663;p44"/>
          <p:cNvSpPr txBox="1">
            <a:spLocks noGrp="1"/>
          </p:cNvSpPr>
          <p:nvPr>
            <p:ph type="body" idx="1"/>
          </p:nvPr>
        </p:nvSpPr>
        <p:spPr>
          <a:xfrm>
            <a:off x="529609" y="692150"/>
            <a:ext cx="2594591" cy="319405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sz="2000" b="1" i="1">
                <a:solidFill>
                  <a:schemeClr val="lt1"/>
                </a:solidFill>
              </a:defRPr>
            </a:lvl1pPr>
            <a:lvl2pPr marL="914400" lvl="1" indent="-228600" algn="l">
              <a:lnSpc>
                <a:spcPct val="100000"/>
              </a:lnSpc>
              <a:spcBef>
                <a:spcPts val="900"/>
              </a:spcBef>
              <a:spcAft>
                <a:spcPts val="0"/>
              </a:spcAft>
              <a:buSzPts val="2000"/>
              <a:buNone/>
              <a:defRPr sz="2000" i="1">
                <a:solidFill>
                  <a:schemeClr val="lt1"/>
                </a:solidFill>
              </a:defRPr>
            </a:lvl2pPr>
            <a:lvl3pPr marL="1371600" lvl="2" indent="-228600" algn="l">
              <a:lnSpc>
                <a:spcPct val="100000"/>
              </a:lnSpc>
              <a:spcBef>
                <a:spcPts val="0"/>
              </a:spcBef>
              <a:spcAft>
                <a:spcPts val="0"/>
              </a:spcAft>
              <a:buSzPts val="2000"/>
              <a:buNone/>
              <a:defRPr sz="2000">
                <a:solidFill>
                  <a:schemeClr val="lt1"/>
                </a:solidFill>
              </a:defRPr>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cxnSp>
        <p:nvCxnSpPr>
          <p:cNvPr id="664" name="Google Shape;664;p44"/>
          <p:cNvCxnSpPr/>
          <p:nvPr/>
        </p:nvCxnSpPr>
        <p:spPr>
          <a:xfrm rot="10800000" flipH="1">
            <a:off x="381000" y="613023"/>
            <a:ext cx="2743200" cy="144000"/>
          </a:xfrm>
          <a:prstGeom prst="bentConnector2">
            <a:avLst/>
          </a:prstGeom>
          <a:noFill/>
          <a:ln w="12700" cap="flat" cmpd="sng">
            <a:solidFill>
              <a:schemeClr val="lt2"/>
            </a:solidFill>
            <a:prstDash val="dot"/>
            <a:round/>
            <a:headEnd type="none" w="sm" len="sm"/>
            <a:tailEnd type="none" w="sm" len="sm"/>
          </a:ln>
        </p:spPr>
      </p:cxnSp>
      <p:sp>
        <p:nvSpPr>
          <p:cNvPr id="665" name="Google Shape;665;p44"/>
          <p:cNvSpPr txBox="1">
            <a:spLocks noGrp="1"/>
          </p:cNvSpPr>
          <p:nvPr>
            <p:ph type="body" idx="2"/>
          </p:nvPr>
        </p:nvSpPr>
        <p:spPr>
          <a:xfrm>
            <a:off x="3272266" y="692150"/>
            <a:ext cx="2595134" cy="548005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666" name="Google Shape;666;p44"/>
          <p:cNvSpPr txBox="1">
            <a:spLocks noGrp="1"/>
          </p:cNvSpPr>
          <p:nvPr>
            <p:ph type="body" idx="3"/>
          </p:nvPr>
        </p:nvSpPr>
        <p:spPr>
          <a:xfrm>
            <a:off x="6018514" y="692150"/>
            <a:ext cx="2595134" cy="548005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667" name="Google Shape;667;p44"/>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lt1"/>
                </a:solidFill>
                <a:latin typeface="Arial"/>
                <a:ea typeface="Arial"/>
                <a:cs typeface="Arial"/>
                <a:sym typeface="Arial"/>
              </a:rPr>
              <a:t>PwC</a:t>
            </a:r>
            <a:endParaRPr sz="1000">
              <a:solidFill>
                <a:schemeClr val="lt1"/>
              </a:solidFill>
              <a:latin typeface="Arial"/>
              <a:ea typeface="Arial"/>
              <a:cs typeface="Arial"/>
              <a:sym typeface="Arial"/>
            </a:endParaRPr>
          </a:p>
        </p:txBody>
      </p:sp>
      <p:sp>
        <p:nvSpPr>
          <p:cNvPr id="668" name="Google Shape;668;p44"/>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9" name="Google Shape;669;p44"/>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lt1"/>
                </a:solidFill>
                <a:latin typeface="Arial"/>
                <a:ea typeface="Arial"/>
                <a:cs typeface="Arial"/>
                <a:sym typeface="Arial"/>
              </a:defRPr>
            </a:lvl1pPr>
            <a:lvl2pPr marL="0" lvl="1" indent="0" algn="r">
              <a:spcBef>
                <a:spcPts val="0"/>
              </a:spcBef>
              <a:buNone/>
              <a:defRPr sz="1000">
                <a:solidFill>
                  <a:schemeClr val="lt1"/>
                </a:solidFill>
                <a:latin typeface="Arial"/>
                <a:ea typeface="Arial"/>
                <a:cs typeface="Arial"/>
                <a:sym typeface="Arial"/>
              </a:defRPr>
            </a:lvl2pPr>
            <a:lvl3pPr marL="0" lvl="2" indent="0" algn="r">
              <a:spcBef>
                <a:spcPts val="0"/>
              </a:spcBef>
              <a:buNone/>
              <a:defRPr sz="1000">
                <a:solidFill>
                  <a:schemeClr val="lt1"/>
                </a:solidFill>
                <a:latin typeface="Arial"/>
                <a:ea typeface="Arial"/>
                <a:cs typeface="Arial"/>
                <a:sym typeface="Arial"/>
              </a:defRPr>
            </a:lvl3pPr>
            <a:lvl4pPr marL="0" lvl="3" indent="0" algn="r">
              <a:spcBef>
                <a:spcPts val="0"/>
              </a:spcBef>
              <a:buNone/>
              <a:defRPr sz="1000">
                <a:solidFill>
                  <a:schemeClr val="lt1"/>
                </a:solidFill>
                <a:latin typeface="Arial"/>
                <a:ea typeface="Arial"/>
                <a:cs typeface="Arial"/>
                <a:sym typeface="Arial"/>
              </a:defRPr>
            </a:lvl4pPr>
            <a:lvl5pPr marL="0" lvl="4" indent="0" algn="r">
              <a:spcBef>
                <a:spcPts val="0"/>
              </a:spcBef>
              <a:buNone/>
              <a:defRPr sz="1000">
                <a:solidFill>
                  <a:schemeClr val="lt1"/>
                </a:solidFill>
                <a:latin typeface="Arial"/>
                <a:ea typeface="Arial"/>
                <a:cs typeface="Arial"/>
                <a:sym typeface="Arial"/>
              </a:defRPr>
            </a:lvl5pPr>
            <a:lvl6pPr marL="0" lvl="5" indent="0" algn="r">
              <a:spcBef>
                <a:spcPts val="0"/>
              </a:spcBef>
              <a:buNone/>
              <a:defRPr sz="1000">
                <a:solidFill>
                  <a:schemeClr val="lt1"/>
                </a:solidFill>
                <a:latin typeface="Arial"/>
                <a:ea typeface="Arial"/>
                <a:cs typeface="Arial"/>
                <a:sym typeface="Arial"/>
              </a:defRPr>
            </a:lvl6pPr>
            <a:lvl7pPr marL="0" lvl="6" indent="0" algn="r">
              <a:spcBef>
                <a:spcPts val="0"/>
              </a:spcBef>
              <a:buNone/>
              <a:defRPr sz="1000">
                <a:solidFill>
                  <a:schemeClr val="lt1"/>
                </a:solidFill>
                <a:latin typeface="Arial"/>
                <a:ea typeface="Arial"/>
                <a:cs typeface="Arial"/>
                <a:sym typeface="Arial"/>
              </a:defRPr>
            </a:lvl7pPr>
            <a:lvl8pPr marL="0" lvl="7" indent="0" algn="r">
              <a:spcBef>
                <a:spcPts val="0"/>
              </a:spcBef>
              <a:buNone/>
              <a:defRPr sz="1000">
                <a:solidFill>
                  <a:schemeClr val="lt1"/>
                </a:solidFill>
                <a:latin typeface="Arial"/>
                <a:ea typeface="Arial"/>
                <a:cs typeface="Arial"/>
                <a:sym typeface="Arial"/>
              </a:defRPr>
            </a:lvl8pPr>
            <a:lvl9pPr marL="0" lvl="8" indent="0" algn="r">
              <a:spcBef>
                <a:spcPts val="0"/>
              </a:spcBef>
              <a:buNone/>
              <a:defRPr sz="10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70" name="Google Shape;670;p44"/>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First page of new section: Option 2">
  <p:cSld name="First page of new section: Option 2">
    <p:bg>
      <p:bgPr>
        <a:solidFill>
          <a:schemeClr val="lt2"/>
        </a:solidFill>
        <a:effectLst/>
      </p:bgPr>
    </p:bg>
    <p:spTree>
      <p:nvGrpSpPr>
        <p:cNvPr id="1" name="Shape 671"/>
        <p:cNvGrpSpPr/>
        <p:nvPr/>
      </p:nvGrpSpPr>
      <p:grpSpPr>
        <a:xfrm>
          <a:off x="0" y="0"/>
          <a:ext cx="0" cy="0"/>
          <a:chOff x="0" y="0"/>
          <a:chExt cx="0" cy="0"/>
        </a:xfrm>
      </p:grpSpPr>
      <p:sp>
        <p:nvSpPr>
          <p:cNvPr id="672" name="Google Shape;672;p45"/>
          <p:cNvSpPr txBox="1">
            <a:spLocks noGrp="1"/>
          </p:cNvSpPr>
          <p:nvPr>
            <p:ph type="body" idx="1"/>
          </p:nvPr>
        </p:nvSpPr>
        <p:spPr>
          <a:xfrm>
            <a:off x="529609" y="1752600"/>
            <a:ext cx="2594591" cy="114162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sz="2000" b="1" i="1">
                <a:solidFill>
                  <a:schemeClr val="dk2"/>
                </a:solidFill>
              </a:defRPr>
            </a:lvl1pPr>
            <a:lvl2pPr marL="914400" lvl="1" indent="-228600" algn="l">
              <a:lnSpc>
                <a:spcPct val="100000"/>
              </a:lnSpc>
              <a:spcBef>
                <a:spcPts val="900"/>
              </a:spcBef>
              <a:spcAft>
                <a:spcPts val="0"/>
              </a:spcAft>
              <a:buSzPts val="1000"/>
              <a:buNone/>
              <a:defRPr sz="1000" i="1">
                <a:solidFill>
                  <a:schemeClr val="dk2"/>
                </a:solidFill>
              </a:defRPr>
            </a:lvl2pPr>
            <a:lvl3pPr marL="1371600" lvl="2" indent="-228600" algn="l">
              <a:lnSpc>
                <a:spcPct val="100000"/>
              </a:lnSpc>
              <a:spcBef>
                <a:spcPts val="0"/>
              </a:spcBef>
              <a:spcAft>
                <a:spcPts val="0"/>
              </a:spcAft>
              <a:buSzPts val="1000"/>
              <a:buNone/>
              <a:defRPr sz="1000">
                <a:solidFill>
                  <a:schemeClr val="dk2"/>
                </a:solidFill>
              </a:defRPr>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cxnSp>
        <p:nvCxnSpPr>
          <p:cNvPr id="673" name="Google Shape;673;p45"/>
          <p:cNvCxnSpPr/>
          <p:nvPr/>
        </p:nvCxnSpPr>
        <p:spPr>
          <a:xfrm rot="10800000" flipH="1">
            <a:off x="3124200" y="613023"/>
            <a:ext cx="5486400" cy="144000"/>
          </a:xfrm>
          <a:prstGeom prst="bentConnector2">
            <a:avLst/>
          </a:prstGeom>
          <a:noFill/>
          <a:ln w="12700" cap="flat" cmpd="sng">
            <a:solidFill>
              <a:schemeClr val="dk2"/>
            </a:solidFill>
            <a:prstDash val="solid"/>
            <a:round/>
            <a:headEnd type="none" w="sm" len="sm"/>
            <a:tailEnd type="none" w="sm" len="sm"/>
          </a:ln>
        </p:spPr>
      </p:cxnSp>
      <p:sp>
        <p:nvSpPr>
          <p:cNvPr id="674" name="Google Shape;674;p45"/>
          <p:cNvSpPr txBox="1">
            <a:spLocks noGrp="1"/>
          </p:cNvSpPr>
          <p:nvPr>
            <p:ph type="title"/>
          </p:nvPr>
        </p:nvSpPr>
        <p:spPr>
          <a:xfrm>
            <a:off x="3286125" y="685800"/>
            <a:ext cx="5324476"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2"/>
              </a:buClr>
              <a:buSzPts val="2400"/>
              <a:buFont typeface="Georgia"/>
              <a:buNone/>
              <a:defRPr sz="24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5" name="Google Shape;675;p45"/>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76" name="Google Shape;676;p45"/>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7" name="Google Shape;677;p45"/>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8" name="Google Shape;678;p45"/>
          <p:cNvSpPr txBox="1">
            <a:spLocks noGrp="1"/>
          </p:cNvSpPr>
          <p:nvPr>
            <p:ph type="body" idx="2"/>
          </p:nvPr>
        </p:nvSpPr>
        <p:spPr>
          <a:xfrm>
            <a:off x="3286124" y="1752600"/>
            <a:ext cx="2581275"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79" name="Google Shape;679;p45"/>
          <p:cNvSpPr txBox="1">
            <a:spLocks noGrp="1"/>
          </p:cNvSpPr>
          <p:nvPr>
            <p:ph type="body" idx="3"/>
          </p:nvPr>
        </p:nvSpPr>
        <p:spPr>
          <a:xfrm>
            <a:off x="6032373" y="1752600"/>
            <a:ext cx="2581275"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80" name="Google Shape;680;p45"/>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First page of new section: Option 3">
  <p:cSld name="First page of new section: Option 3">
    <p:bg>
      <p:bgPr>
        <a:solidFill>
          <a:schemeClr val="dk2"/>
        </a:solidFill>
        <a:effectLst/>
      </p:bgPr>
    </p:bg>
    <p:spTree>
      <p:nvGrpSpPr>
        <p:cNvPr id="1" name="Shape 681"/>
        <p:cNvGrpSpPr/>
        <p:nvPr/>
      </p:nvGrpSpPr>
      <p:grpSpPr>
        <a:xfrm>
          <a:off x="0" y="0"/>
          <a:ext cx="0" cy="0"/>
          <a:chOff x="0" y="0"/>
          <a:chExt cx="0" cy="0"/>
        </a:xfrm>
      </p:grpSpPr>
      <p:sp>
        <p:nvSpPr>
          <p:cNvPr id="682" name="Google Shape;682;p46"/>
          <p:cNvSpPr txBox="1">
            <a:spLocks noGrp="1"/>
          </p:cNvSpPr>
          <p:nvPr>
            <p:ph type="body" idx="1"/>
          </p:nvPr>
        </p:nvSpPr>
        <p:spPr>
          <a:xfrm>
            <a:off x="1810569" y="1589536"/>
            <a:ext cx="3177210" cy="2286000"/>
          </a:xfrm>
          <a:prstGeom prst="rect">
            <a:avLst/>
          </a:prstGeom>
          <a:noFill/>
          <a:ln>
            <a:noFill/>
          </a:ln>
        </p:spPr>
        <p:txBody>
          <a:bodyPr spcFirstLastPara="1" wrap="square" lIns="0" tIns="0" rIns="0" bIns="0" anchor="ctr" anchorCtr="0"/>
          <a:lstStyle>
            <a:lvl1pPr marL="457200" lvl="0" indent="-228600" algn="ctr">
              <a:lnSpc>
                <a:spcPct val="100000"/>
              </a:lnSpc>
              <a:spcBef>
                <a:spcPts val="0"/>
              </a:spcBef>
              <a:spcAft>
                <a:spcPts val="0"/>
              </a:spcAft>
              <a:buSzPts val="2800"/>
              <a:buFont typeface="Georgia"/>
              <a:buNone/>
              <a:defRPr sz="2800" b="1" i="1">
                <a:solidFill>
                  <a:schemeClr val="lt1"/>
                </a:solidFill>
              </a:defRPr>
            </a:lvl1pPr>
            <a:lvl2pPr marL="914400" lvl="1" indent="-355600" algn="l">
              <a:lnSpc>
                <a:spcPct val="100000"/>
              </a:lnSpc>
              <a:spcBef>
                <a:spcPts val="900"/>
              </a:spcBef>
              <a:spcAft>
                <a:spcPts val="0"/>
              </a:spcAft>
              <a:buSzPts val="2000"/>
              <a:buChar char="•"/>
              <a:defRPr>
                <a:solidFill>
                  <a:schemeClr val="lt1"/>
                </a:solidFill>
              </a:defRPr>
            </a:lvl2pPr>
            <a:lvl3pPr marL="1371600" lvl="2" indent="-355600" algn="l">
              <a:lnSpc>
                <a:spcPct val="100000"/>
              </a:lnSpc>
              <a:spcBef>
                <a:spcPts val="900"/>
              </a:spcBef>
              <a:spcAft>
                <a:spcPts val="0"/>
              </a:spcAft>
              <a:buSzPts val="2000"/>
              <a:buChar char="-"/>
              <a:defRPr>
                <a:solidFill>
                  <a:schemeClr val="lt1"/>
                </a:solidFill>
              </a:defRPr>
            </a:lvl3pPr>
            <a:lvl4pPr marL="1828800" lvl="3" indent="-355600" algn="l">
              <a:lnSpc>
                <a:spcPct val="100000"/>
              </a:lnSpc>
              <a:spcBef>
                <a:spcPts val="900"/>
              </a:spcBef>
              <a:spcAft>
                <a:spcPts val="0"/>
              </a:spcAft>
              <a:buSzPts val="2000"/>
              <a:buChar char="◦"/>
              <a:defRPr>
                <a:solidFill>
                  <a:schemeClr val="lt1"/>
                </a:solidFill>
              </a:defRPr>
            </a:lvl4pPr>
            <a:lvl5pPr marL="2286000" lvl="4" indent="-355600" algn="l">
              <a:lnSpc>
                <a:spcPct val="100000"/>
              </a:lnSpc>
              <a:spcBef>
                <a:spcPts val="900"/>
              </a:spcBef>
              <a:spcAft>
                <a:spcPts val="0"/>
              </a:spcAft>
              <a:buSzPts val="2000"/>
              <a:buChar char="›"/>
              <a:defRPr>
                <a:solidFill>
                  <a:schemeClr val="lt1"/>
                </a:solidFill>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83" name="Google Shape;683;p46"/>
          <p:cNvSpPr txBox="1">
            <a:spLocks noGrp="1"/>
          </p:cNvSpPr>
          <p:nvPr>
            <p:ph type="body" idx="2"/>
          </p:nvPr>
        </p:nvSpPr>
        <p:spPr>
          <a:xfrm>
            <a:off x="5289371" y="2847558"/>
            <a:ext cx="2212118" cy="1676817"/>
          </a:xfrm>
          <a:prstGeom prst="rect">
            <a:avLst/>
          </a:prstGeom>
          <a:noFill/>
          <a:ln>
            <a:noFill/>
          </a:ln>
        </p:spPr>
        <p:txBody>
          <a:bodyPr spcFirstLastPara="1" wrap="square" lIns="0" tIns="0" rIns="0" bIns="0" anchor="ctr" anchorCtr="0"/>
          <a:lstStyle>
            <a:lvl1pPr marL="457200" lvl="0" indent="-228600" algn="ctr">
              <a:lnSpc>
                <a:spcPct val="100000"/>
              </a:lnSpc>
              <a:spcBef>
                <a:spcPts val="0"/>
              </a:spcBef>
              <a:spcAft>
                <a:spcPts val="0"/>
              </a:spcAft>
              <a:buSzPts val="2000"/>
              <a:buFont typeface="Georgia"/>
              <a:buNone/>
              <a:defRPr sz="2000" b="0" i="1">
                <a:solidFill>
                  <a:schemeClr val="lt1"/>
                </a:solidFill>
              </a:defRPr>
            </a:lvl1pPr>
            <a:lvl2pPr marL="914400" lvl="1" indent="-355600" algn="l">
              <a:lnSpc>
                <a:spcPct val="100000"/>
              </a:lnSpc>
              <a:spcBef>
                <a:spcPts val="900"/>
              </a:spcBef>
              <a:spcAft>
                <a:spcPts val="0"/>
              </a:spcAft>
              <a:buSzPts val="2000"/>
              <a:buChar char="•"/>
              <a:defRPr>
                <a:solidFill>
                  <a:schemeClr val="lt1"/>
                </a:solidFill>
              </a:defRPr>
            </a:lvl2pPr>
            <a:lvl3pPr marL="1371600" lvl="2" indent="-355600" algn="l">
              <a:lnSpc>
                <a:spcPct val="100000"/>
              </a:lnSpc>
              <a:spcBef>
                <a:spcPts val="900"/>
              </a:spcBef>
              <a:spcAft>
                <a:spcPts val="0"/>
              </a:spcAft>
              <a:buSzPts val="2000"/>
              <a:buChar char="-"/>
              <a:defRPr>
                <a:solidFill>
                  <a:schemeClr val="lt1"/>
                </a:solidFill>
              </a:defRPr>
            </a:lvl3pPr>
            <a:lvl4pPr marL="1828800" lvl="3" indent="-355600" algn="l">
              <a:lnSpc>
                <a:spcPct val="100000"/>
              </a:lnSpc>
              <a:spcBef>
                <a:spcPts val="900"/>
              </a:spcBef>
              <a:spcAft>
                <a:spcPts val="0"/>
              </a:spcAft>
              <a:buSzPts val="2000"/>
              <a:buChar char="◦"/>
              <a:defRPr>
                <a:solidFill>
                  <a:schemeClr val="lt1"/>
                </a:solidFill>
              </a:defRPr>
            </a:lvl4pPr>
            <a:lvl5pPr marL="2286000" lvl="4" indent="-355600" algn="l">
              <a:lnSpc>
                <a:spcPct val="100000"/>
              </a:lnSpc>
              <a:spcBef>
                <a:spcPts val="900"/>
              </a:spcBef>
              <a:spcAft>
                <a:spcPts val="0"/>
              </a:spcAft>
              <a:buSzPts val="2000"/>
              <a:buChar char="›"/>
              <a:defRPr>
                <a:solidFill>
                  <a:schemeClr val="lt1"/>
                </a:solidFill>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84" name="Google Shape;684;p46"/>
          <p:cNvSpPr txBox="1">
            <a:spLocks noGrp="1"/>
          </p:cNvSpPr>
          <p:nvPr>
            <p:ph type="body" idx="3"/>
          </p:nvPr>
        </p:nvSpPr>
        <p:spPr>
          <a:xfrm>
            <a:off x="3788982" y="4660056"/>
            <a:ext cx="1295400" cy="959850"/>
          </a:xfrm>
          <a:prstGeom prst="rect">
            <a:avLst/>
          </a:prstGeom>
          <a:noFill/>
          <a:ln>
            <a:noFill/>
          </a:ln>
        </p:spPr>
        <p:txBody>
          <a:bodyPr spcFirstLastPara="1" wrap="square" lIns="0" tIns="0" rIns="0" bIns="0" anchor="ctr" anchorCtr="0"/>
          <a:lstStyle>
            <a:lvl1pPr marL="457200" lvl="0" indent="-228600" algn="ctr">
              <a:lnSpc>
                <a:spcPct val="100000"/>
              </a:lnSpc>
              <a:spcBef>
                <a:spcPts val="0"/>
              </a:spcBef>
              <a:spcAft>
                <a:spcPts val="0"/>
              </a:spcAft>
              <a:buSzPts val="1200"/>
              <a:buFont typeface="Georgia"/>
              <a:buNone/>
              <a:defRPr sz="1200" b="0" i="0">
                <a:solidFill>
                  <a:schemeClr val="lt1"/>
                </a:solidFill>
              </a:defRPr>
            </a:lvl1pPr>
            <a:lvl2pPr marL="914400" lvl="1" indent="-355600" algn="l">
              <a:lnSpc>
                <a:spcPct val="100000"/>
              </a:lnSpc>
              <a:spcBef>
                <a:spcPts val="900"/>
              </a:spcBef>
              <a:spcAft>
                <a:spcPts val="0"/>
              </a:spcAft>
              <a:buSzPts val="2000"/>
              <a:buChar char="•"/>
              <a:defRPr>
                <a:solidFill>
                  <a:schemeClr val="lt1"/>
                </a:solidFill>
              </a:defRPr>
            </a:lvl2pPr>
            <a:lvl3pPr marL="1371600" lvl="2" indent="-355600" algn="l">
              <a:lnSpc>
                <a:spcPct val="100000"/>
              </a:lnSpc>
              <a:spcBef>
                <a:spcPts val="900"/>
              </a:spcBef>
              <a:spcAft>
                <a:spcPts val="0"/>
              </a:spcAft>
              <a:buSzPts val="2000"/>
              <a:buChar char="-"/>
              <a:defRPr>
                <a:solidFill>
                  <a:schemeClr val="lt1"/>
                </a:solidFill>
              </a:defRPr>
            </a:lvl3pPr>
            <a:lvl4pPr marL="1828800" lvl="3" indent="-355600" algn="l">
              <a:lnSpc>
                <a:spcPct val="100000"/>
              </a:lnSpc>
              <a:spcBef>
                <a:spcPts val="900"/>
              </a:spcBef>
              <a:spcAft>
                <a:spcPts val="0"/>
              </a:spcAft>
              <a:buSzPts val="2000"/>
              <a:buChar char="◦"/>
              <a:defRPr>
                <a:solidFill>
                  <a:schemeClr val="lt1"/>
                </a:solidFill>
              </a:defRPr>
            </a:lvl4pPr>
            <a:lvl5pPr marL="2286000" lvl="4" indent="-355600" algn="l">
              <a:lnSpc>
                <a:spcPct val="100000"/>
              </a:lnSpc>
              <a:spcBef>
                <a:spcPts val="900"/>
              </a:spcBef>
              <a:spcAft>
                <a:spcPts val="0"/>
              </a:spcAft>
              <a:buSzPts val="2000"/>
              <a:buChar char="›"/>
              <a:defRPr>
                <a:solidFill>
                  <a:schemeClr val="lt1"/>
                </a:solidFill>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New Section 4: Two Column">
  <p:cSld name="New Section 4: Two Column">
    <p:bg>
      <p:bgPr>
        <a:solidFill>
          <a:schemeClr val="dk2"/>
        </a:solidFill>
        <a:effectLst/>
      </p:bgPr>
    </p:bg>
    <p:spTree>
      <p:nvGrpSpPr>
        <p:cNvPr id="1" name="Shape 685"/>
        <p:cNvGrpSpPr/>
        <p:nvPr/>
      </p:nvGrpSpPr>
      <p:grpSpPr>
        <a:xfrm>
          <a:off x="0" y="0"/>
          <a:ext cx="0" cy="0"/>
          <a:chOff x="0" y="0"/>
          <a:chExt cx="0" cy="0"/>
        </a:xfrm>
      </p:grpSpPr>
      <p:sp>
        <p:nvSpPr>
          <p:cNvPr id="686" name="Google Shape;686;p47"/>
          <p:cNvSpPr txBox="1">
            <a:spLocks noGrp="1"/>
          </p:cNvSpPr>
          <p:nvPr>
            <p:ph type="title"/>
          </p:nvPr>
        </p:nvSpPr>
        <p:spPr>
          <a:xfrm>
            <a:off x="533400" y="685800"/>
            <a:ext cx="8077201"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lt2"/>
              </a:buClr>
              <a:buSzPts val="2400"/>
              <a:buFont typeface="Georgia"/>
              <a:buNone/>
              <a:defRPr sz="24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7" name="Google Shape;687;p47"/>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lt1"/>
                </a:solidFill>
                <a:latin typeface="Arial"/>
                <a:ea typeface="Arial"/>
                <a:cs typeface="Arial"/>
                <a:sym typeface="Arial"/>
              </a:defRPr>
            </a:lvl1pPr>
            <a:lvl2pPr marL="0" lvl="1" indent="0" algn="r">
              <a:spcBef>
                <a:spcPts val="0"/>
              </a:spcBef>
              <a:buNone/>
              <a:defRPr sz="1000">
                <a:solidFill>
                  <a:schemeClr val="lt1"/>
                </a:solidFill>
                <a:latin typeface="Arial"/>
                <a:ea typeface="Arial"/>
                <a:cs typeface="Arial"/>
                <a:sym typeface="Arial"/>
              </a:defRPr>
            </a:lvl2pPr>
            <a:lvl3pPr marL="0" lvl="2" indent="0" algn="r">
              <a:spcBef>
                <a:spcPts val="0"/>
              </a:spcBef>
              <a:buNone/>
              <a:defRPr sz="1000">
                <a:solidFill>
                  <a:schemeClr val="lt1"/>
                </a:solidFill>
                <a:latin typeface="Arial"/>
                <a:ea typeface="Arial"/>
                <a:cs typeface="Arial"/>
                <a:sym typeface="Arial"/>
              </a:defRPr>
            </a:lvl3pPr>
            <a:lvl4pPr marL="0" lvl="3" indent="0" algn="r">
              <a:spcBef>
                <a:spcPts val="0"/>
              </a:spcBef>
              <a:buNone/>
              <a:defRPr sz="1000">
                <a:solidFill>
                  <a:schemeClr val="lt1"/>
                </a:solidFill>
                <a:latin typeface="Arial"/>
                <a:ea typeface="Arial"/>
                <a:cs typeface="Arial"/>
                <a:sym typeface="Arial"/>
              </a:defRPr>
            </a:lvl4pPr>
            <a:lvl5pPr marL="0" lvl="4" indent="0" algn="r">
              <a:spcBef>
                <a:spcPts val="0"/>
              </a:spcBef>
              <a:buNone/>
              <a:defRPr sz="1000">
                <a:solidFill>
                  <a:schemeClr val="lt1"/>
                </a:solidFill>
                <a:latin typeface="Arial"/>
                <a:ea typeface="Arial"/>
                <a:cs typeface="Arial"/>
                <a:sym typeface="Arial"/>
              </a:defRPr>
            </a:lvl5pPr>
            <a:lvl6pPr marL="0" lvl="5" indent="0" algn="r">
              <a:spcBef>
                <a:spcPts val="0"/>
              </a:spcBef>
              <a:buNone/>
              <a:defRPr sz="1000">
                <a:solidFill>
                  <a:schemeClr val="lt1"/>
                </a:solidFill>
                <a:latin typeface="Arial"/>
                <a:ea typeface="Arial"/>
                <a:cs typeface="Arial"/>
                <a:sym typeface="Arial"/>
              </a:defRPr>
            </a:lvl6pPr>
            <a:lvl7pPr marL="0" lvl="6" indent="0" algn="r">
              <a:spcBef>
                <a:spcPts val="0"/>
              </a:spcBef>
              <a:buNone/>
              <a:defRPr sz="1000">
                <a:solidFill>
                  <a:schemeClr val="lt1"/>
                </a:solidFill>
                <a:latin typeface="Arial"/>
                <a:ea typeface="Arial"/>
                <a:cs typeface="Arial"/>
                <a:sym typeface="Arial"/>
              </a:defRPr>
            </a:lvl7pPr>
            <a:lvl8pPr marL="0" lvl="7" indent="0" algn="r">
              <a:spcBef>
                <a:spcPts val="0"/>
              </a:spcBef>
              <a:buNone/>
              <a:defRPr sz="1000">
                <a:solidFill>
                  <a:schemeClr val="lt1"/>
                </a:solidFill>
                <a:latin typeface="Arial"/>
                <a:ea typeface="Arial"/>
                <a:cs typeface="Arial"/>
                <a:sym typeface="Arial"/>
              </a:defRPr>
            </a:lvl8pPr>
            <a:lvl9pPr marL="0" lvl="8" indent="0" algn="r">
              <a:spcBef>
                <a:spcPts val="0"/>
              </a:spcBef>
              <a:buNone/>
              <a:defRPr sz="10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88" name="Google Shape;688;p47"/>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9" name="Google Shape;689;p47"/>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0" name="Google Shape;690;p47"/>
          <p:cNvSpPr txBox="1">
            <a:spLocks noGrp="1"/>
          </p:cNvSpPr>
          <p:nvPr>
            <p:ph type="body" idx="1"/>
          </p:nvPr>
        </p:nvSpPr>
        <p:spPr>
          <a:xfrm>
            <a:off x="533400" y="1752600"/>
            <a:ext cx="256032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691" name="Google Shape;691;p47"/>
          <p:cNvSpPr txBox="1">
            <a:spLocks noGrp="1"/>
          </p:cNvSpPr>
          <p:nvPr>
            <p:ph type="body" idx="2"/>
          </p:nvPr>
        </p:nvSpPr>
        <p:spPr>
          <a:xfrm>
            <a:off x="3286125" y="1752600"/>
            <a:ext cx="256032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692" name="Google Shape;692;p47"/>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lt1"/>
                </a:solidFill>
                <a:latin typeface="Arial"/>
                <a:ea typeface="Arial"/>
                <a:cs typeface="Arial"/>
                <a:sym typeface="Arial"/>
              </a:rPr>
              <a:t>PwC</a:t>
            </a:r>
            <a:endParaRPr sz="1000">
              <a:solidFill>
                <a:schemeClr val="lt1"/>
              </a:solidFill>
              <a:latin typeface="Arial"/>
              <a:ea typeface="Arial"/>
              <a:cs typeface="Arial"/>
              <a:sym typeface="Arial"/>
            </a:endParaRPr>
          </a:p>
        </p:txBody>
      </p:sp>
      <p:cxnSp>
        <p:nvCxnSpPr>
          <p:cNvPr id="693" name="Google Shape;693;p47"/>
          <p:cNvCxnSpPr/>
          <p:nvPr/>
        </p:nvCxnSpPr>
        <p:spPr>
          <a:xfrm rot="10800000" flipH="1">
            <a:off x="381000" y="609601"/>
            <a:ext cx="8229600" cy="144000"/>
          </a:xfrm>
          <a:prstGeom prst="bentConnector2">
            <a:avLst/>
          </a:prstGeom>
          <a:noFill/>
          <a:ln w="12700" cap="flat" cmpd="sng">
            <a:solidFill>
              <a:schemeClr val="lt1"/>
            </a:solidFill>
            <a:prstDash val="solid"/>
            <a:round/>
            <a:headEnd type="none" w="sm" len="sm"/>
            <a:tailEnd type="none" w="sm" len="sm"/>
          </a:ln>
        </p:spPr>
      </p:cxn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New Section 4: Three Column">
  <p:cSld name="New Section 4: Three Column">
    <p:bg>
      <p:bgPr>
        <a:solidFill>
          <a:schemeClr val="dk2"/>
        </a:solidFill>
        <a:effectLst/>
      </p:bgPr>
    </p:bg>
    <p:spTree>
      <p:nvGrpSpPr>
        <p:cNvPr id="1" name="Shape 694"/>
        <p:cNvGrpSpPr/>
        <p:nvPr/>
      </p:nvGrpSpPr>
      <p:grpSpPr>
        <a:xfrm>
          <a:off x="0" y="0"/>
          <a:ext cx="0" cy="0"/>
          <a:chOff x="0" y="0"/>
          <a:chExt cx="0" cy="0"/>
        </a:xfrm>
      </p:grpSpPr>
      <p:sp>
        <p:nvSpPr>
          <p:cNvPr id="695" name="Google Shape;695;p48"/>
          <p:cNvSpPr txBox="1">
            <a:spLocks noGrp="1"/>
          </p:cNvSpPr>
          <p:nvPr>
            <p:ph type="title"/>
          </p:nvPr>
        </p:nvSpPr>
        <p:spPr>
          <a:xfrm>
            <a:off x="533400" y="685800"/>
            <a:ext cx="8077201"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lt2"/>
              </a:buClr>
              <a:buSzPts val="2400"/>
              <a:buFont typeface="Georgia"/>
              <a:buNone/>
              <a:defRPr>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6" name="Google Shape;696;p48"/>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lt1"/>
                </a:solidFill>
                <a:latin typeface="Arial"/>
                <a:ea typeface="Arial"/>
                <a:cs typeface="Arial"/>
                <a:sym typeface="Arial"/>
              </a:defRPr>
            </a:lvl1pPr>
            <a:lvl2pPr marL="0" lvl="1" indent="0" algn="r">
              <a:spcBef>
                <a:spcPts val="0"/>
              </a:spcBef>
              <a:buNone/>
              <a:defRPr sz="1000">
                <a:solidFill>
                  <a:schemeClr val="lt1"/>
                </a:solidFill>
                <a:latin typeface="Arial"/>
                <a:ea typeface="Arial"/>
                <a:cs typeface="Arial"/>
                <a:sym typeface="Arial"/>
              </a:defRPr>
            </a:lvl2pPr>
            <a:lvl3pPr marL="0" lvl="2" indent="0" algn="r">
              <a:spcBef>
                <a:spcPts val="0"/>
              </a:spcBef>
              <a:buNone/>
              <a:defRPr sz="1000">
                <a:solidFill>
                  <a:schemeClr val="lt1"/>
                </a:solidFill>
                <a:latin typeface="Arial"/>
                <a:ea typeface="Arial"/>
                <a:cs typeface="Arial"/>
                <a:sym typeface="Arial"/>
              </a:defRPr>
            </a:lvl3pPr>
            <a:lvl4pPr marL="0" lvl="3" indent="0" algn="r">
              <a:spcBef>
                <a:spcPts val="0"/>
              </a:spcBef>
              <a:buNone/>
              <a:defRPr sz="1000">
                <a:solidFill>
                  <a:schemeClr val="lt1"/>
                </a:solidFill>
                <a:latin typeface="Arial"/>
                <a:ea typeface="Arial"/>
                <a:cs typeface="Arial"/>
                <a:sym typeface="Arial"/>
              </a:defRPr>
            </a:lvl4pPr>
            <a:lvl5pPr marL="0" lvl="4" indent="0" algn="r">
              <a:spcBef>
                <a:spcPts val="0"/>
              </a:spcBef>
              <a:buNone/>
              <a:defRPr sz="1000">
                <a:solidFill>
                  <a:schemeClr val="lt1"/>
                </a:solidFill>
                <a:latin typeface="Arial"/>
                <a:ea typeface="Arial"/>
                <a:cs typeface="Arial"/>
                <a:sym typeface="Arial"/>
              </a:defRPr>
            </a:lvl5pPr>
            <a:lvl6pPr marL="0" lvl="5" indent="0" algn="r">
              <a:spcBef>
                <a:spcPts val="0"/>
              </a:spcBef>
              <a:buNone/>
              <a:defRPr sz="1000">
                <a:solidFill>
                  <a:schemeClr val="lt1"/>
                </a:solidFill>
                <a:latin typeface="Arial"/>
                <a:ea typeface="Arial"/>
                <a:cs typeface="Arial"/>
                <a:sym typeface="Arial"/>
              </a:defRPr>
            </a:lvl6pPr>
            <a:lvl7pPr marL="0" lvl="6" indent="0" algn="r">
              <a:spcBef>
                <a:spcPts val="0"/>
              </a:spcBef>
              <a:buNone/>
              <a:defRPr sz="1000">
                <a:solidFill>
                  <a:schemeClr val="lt1"/>
                </a:solidFill>
                <a:latin typeface="Arial"/>
                <a:ea typeface="Arial"/>
                <a:cs typeface="Arial"/>
                <a:sym typeface="Arial"/>
              </a:defRPr>
            </a:lvl7pPr>
            <a:lvl8pPr marL="0" lvl="7" indent="0" algn="r">
              <a:spcBef>
                <a:spcPts val="0"/>
              </a:spcBef>
              <a:buNone/>
              <a:defRPr sz="1000">
                <a:solidFill>
                  <a:schemeClr val="lt1"/>
                </a:solidFill>
                <a:latin typeface="Arial"/>
                <a:ea typeface="Arial"/>
                <a:cs typeface="Arial"/>
                <a:sym typeface="Arial"/>
              </a:defRPr>
            </a:lvl8pPr>
            <a:lvl9pPr marL="0" lvl="8" indent="0" algn="r">
              <a:spcBef>
                <a:spcPts val="0"/>
              </a:spcBef>
              <a:buNone/>
              <a:defRPr sz="10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97" name="Google Shape;697;p48"/>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8" name="Google Shape;698;p48"/>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9" name="Google Shape;699;p48"/>
          <p:cNvSpPr txBox="1">
            <a:spLocks noGrp="1"/>
          </p:cNvSpPr>
          <p:nvPr>
            <p:ph type="body" idx="1"/>
          </p:nvPr>
        </p:nvSpPr>
        <p:spPr>
          <a:xfrm>
            <a:off x="533400" y="1752600"/>
            <a:ext cx="256032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700" name="Google Shape;700;p48"/>
          <p:cNvSpPr txBox="1">
            <a:spLocks noGrp="1"/>
          </p:cNvSpPr>
          <p:nvPr>
            <p:ph type="body" idx="2"/>
          </p:nvPr>
        </p:nvSpPr>
        <p:spPr>
          <a:xfrm>
            <a:off x="3286125" y="1752600"/>
            <a:ext cx="256032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701" name="Google Shape;701;p48"/>
          <p:cNvSpPr txBox="1">
            <a:spLocks noGrp="1"/>
          </p:cNvSpPr>
          <p:nvPr>
            <p:ph type="body" idx="3"/>
          </p:nvPr>
        </p:nvSpPr>
        <p:spPr>
          <a:xfrm>
            <a:off x="6019800" y="1752600"/>
            <a:ext cx="256032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solidFill>
                  <a:schemeClr val="lt1"/>
                </a:solidFill>
              </a:defRPr>
            </a:lvl1pPr>
            <a:lvl2pPr marL="914400" lvl="1" indent="-355600" algn="l">
              <a:lnSpc>
                <a:spcPct val="100000"/>
              </a:lnSpc>
              <a:spcBef>
                <a:spcPts val="900"/>
              </a:spcBef>
              <a:spcAft>
                <a:spcPts val="0"/>
              </a:spcAft>
              <a:buClr>
                <a:schemeClr val="lt1"/>
              </a:buClr>
              <a:buSzPts val="2000"/>
              <a:buChar char="•"/>
              <a:defRPr>
                <a:solidFill>
                  <a:schemeClr val="lt1"/>
                </a:solidFill>
              </a:defRPr>
            </a:lvl2pPr>
            <a:lvl3pPr marL="1371600" lvl="2" indent="-355600" algn="l">
              <a:lnSpc>
                <a:spcPct val="100000"/>
              </a:lnSpc>
              <a:spcBef>
                <a:spcPts val="900"/>
              </a:spcBef>
              <a:spcAft>
                <a:spcPts val="0"/>
              </a:spcAft>
              <a:buClr>
                <a:schemeClr val="lt1"/>
              </a:buClr>
              <a:buSzPts val="2000"/>
              <a:buChar char="-"/>
              <a:defRPr>
                <a:solidFill>
                  <a:schemeClr val="lt1"/>
                </a:solidFill>
              </a:defRPr>
            </a:lvl3pPr>
            <a:lvl4pPr marL="1828800" lvl="3" indent="-355600" algn="l">
              <a:lnSpc>
                <a:spcPct val="100000"/>
              </a:lnSpc>
              <a:spcBef>
                <a:spcPts val="900"/>
              </a:spcBef>
              <a:spcAft>
                <a:spcPts val="0"/>
              </a:spcAft>
              <a:buClr>
                <a:schemeClr val="lt1"/>
              </a:buClr>
              <a:buSzPts val="2000"/>
              <a:buChar char="◦"/>
              <a:defRPr>
                <a:solidFill>
                  <a:schemeClr val="lt1"/>
                </a:solidFill>
              </a:defRPr>
            </a:lvl4pPr>
            <a:lvl5pPr marL="2286000" lvl="4" indent="-355600" algn="l">
              <a:lnSpc>
                <a:spcPct val="100000"/>
              </a:lnSpc>
              <a:spcBef>
                <a:spcPts val="900"/>
              </a:spcBef>
              <a:spcAft>
                <a:spcPts val="0"/>
              </a:spcAft>
              <a:buClr>
                <a:schemeClr val="lt1"/>
              </a:buClr>
              <a:buSzPts val="2000"/>
              <a:buChar char="›"/>
              <a:defRPr>
                <a:solidFill>
                  <a:schemeClr val="lt1"/>
                </a:solidFill>
              </a:defRPr>
            </a:lvl5pPr>
            <a:lvl6pPr marL="2743200" lvl="5" indent="-355600" algn="l">
              <a:lnSpc>
                <a:spcPct val="100000"/>
              </a:lnSpc>
              <a:spcBef>
                <a:spcPts val="900"/>
              </a:spcBef>
              <a:spcAft>
                <a:spcPts val="0"/>
              </a:spcAft>
              <a:buClr>
                <a:schemeClr val="lt1"/>
              </a:buClr>
              <a:buSzPts val="2000"/>
              <a:buAutoNum type="arabicPeriod"/>
              <a:defRPr>
                <a:solidFill>
                  <a:schemeClr val="lt1"/>
                </a:solidFill>
              </a:defRPr>
            </a:lvl6pPr>
            <a:lvl7pPr marL="3200400" lvl="6" indent="-355600" algn="l">
              <a:lnSpc>
                <a:spcPct val="100000"/>
              </a:lnSpc>
              <a:spcBef>
                <a:spcPts val="900"/>
              </a:spcBef>
              <a:spcAft>
                <a:spcPts val="0"/>
              </a:spcAft>
              <a:buClr>
                <a:schemeClr val="lt1"/>
              </a:buClr>
              <a:buSzPts val="2000"/>
              <a:buAutoNum type="alphaLcPeriod"/>
              <a:defRPr>
                <a:solidFill>
                  <a:schemeClr val="lt1"/>
                </a:solidFill>
              </a:defRPr>
            </a:lvl7pPr>
            <a:lvl8pPr marL="3657600" lvl="7" indent="-355600" algn="l">
              <a:lnSpc>
                <a:spcPct val="100000"/>
              </a:lnSpc>
              <a:spcBef>
                <a:spcPts val="900"/>
              </a:spcBef>
              <a:spcAft>
                <a:spcPts val="0"/>
              </a:spcAft>
              <a:buClr>
                <a:schemeClr val="lt1"/>
              </a:buClr>
              <a:buSzPts val="2000"/>
              <a:buAutoNum type="romanLcPeriod"/>
              <a:defRPr>
                <a:solidFill>
                  <a:schemeClr val="lt1"/>
                </a:solidFill>
              </a:defRPr>
            </a:lvl8pPr>
            <a:lvl9pPr marL="4114800" lvl="8" indent="-228600" algn="l">
              <a:lnSpc>
                <a:spcPct val="100000"/>
              </a:lnSpc>
              <a:spcBef>
                <a:spcPts val="900"/>
              </a:spcBef>
              <a:spcAft>
                <a:spcPts val="900"/>
              </a:spcAft>
              <a:buClr>
                <a:schemeClr val="lt1"/>
              </a:buClr>
              <a:buSzPts val="2000"/>
              <a:buNone/>
              <a:defRPr>
                <a:solidFill>
                  <a:schemeClr val="lt1"/>
                </a:solidFill>
              </a:defRPr>
            </a:lvl9pPr>
          </a:lstStyle>
          <a:p>
            <a:endParaRPr/>
          </a:p>
        </p:txBody>
      </p:sp>
      <p:sp>
        <p:nvSpPr>
          <p:cNvPr id="702" name="Google Shape;702;p48"/>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lt1"/>
                </a:solidFill>
                <a:latin typeface="Arial"/>
                <a:ea typeface="Arial"/>
                <a:cs typeface="Arial"/>
                <a:sym typeface="Arial"/>
              </a:rPr>
              <a:t>PwC</a:t>
            </a:r>
            <a:endParaRPr sz="1000">
              <a:solidFill>
                <a:schemeClr val="lt1"/>
              </a:solidFill>
              <a:latin typeface="Arial"/>
              <a:ea typeface="Arial"/>
              <a:cs typeface="Arial"/>
              <a:sym typeface="Arial"/>
            </a:endParaRPr>
          </a:p>
        </p:txBody>
      </p:sp>
      <p:cxnSp>
        <p:nvCxnSpPr>
          <p:cNvPr id="703" name="Google Shape;703;p48"/>
          <p:cNvCxnSpPr/>
          <p:nvPr/>
        </p:nvCxnSpPr>
        <p:spPr>
          <a:xfrm rot="10800000" flipH="1">
            <a:off x="381000" y="609601"/>
            <a:ext cx="8229600" cy="144000"/>
          </a:xfrm>
          <a:prstGeom prst="bentConnector2">
            <a:avLst/>
          </a:prstGeom>
          <a:noFill/>
          <a:ln w="12700" cap="flat" cmpd="sng">
            <a:solidFill>
              <a:schemeClr val="lt1"/>
            </a:solidFill>
            <a:prstDash val="solid"/>
            <a:round/>
            <a:headEnd type="none" w="sm" len="sm"/>
            <a:tailEnd type="none" w="sm" len="sm"/>
          </a:ln>
        </p:spPr>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Page with corner highlight box: Option 1">
  <p:cSld name="Page with corner highlight box: Option 1">
    <p:spTree>
      <p:nvGrpSpPr>
        <p:cNvPr id="1" name="Shape 704"/>
        <p:cNvGrpSpPr/>
        <p:nvPr/>
      </p:nvGrpSpPr>
      <p:grpSpPr>
        <a:xfrm>
          <a:off x="0" y="0"/>
          <a:ext cx="0" cy="0"/>
          <a:chOff x="0" y="0"/>
          <a:chExt cx="0" cy="0"/>
        </a:xfrm>
      </p:grpSpPr>
      <p:sp>
        <p:nvSpPr>
          <p:cNvPr id="705" name="Google Shape;705;p49"/>
          <p:cNvSpPr txBox="1">
            <a:spLocks noGrp="1"/>
          </p:cNvSpPr>
          <p:nvPr>
            <p:ph type="title"/>
          </p:nvPr>
        </p:nvSpPr>
        <p:spPr>
          <a:xfrm>
            <a:off x="533400" y="685800"/>
            <a:ext cx="8077201"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6" name="Google Shape;706;p49"/>
          <p:cNvSpPr txBox="1">
            <a:spLocks noGrp="1"/>
          </p:cNvSpPr>
          <p:nvPr>
            <p:ph type="body" idx="1"/>
          </p:nvPr>
        </p:nvSpPr>
        <p:spPr>
          <a:xfrm>
            <a:off x="6040316" y="1831271"/>
            <a:ext cx="2570285" cy="14478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sz="2000" b="1" i="1">
                <a:solidFill>
                  <a:schemeClr val="dk2"/>
                </a:solidFill>
              </a:defRPr>
            </a:lvl1pPr>
            <a:lvl2pPr marL="914400" lvl="1" indent="-228600" algn="l">
              <a:lnSpc>
                <a:spcPct val="100000"/>
              </a:lnSpc>
              <a:spcBef>
                <a:spcPts val="900"/>
              </a:spcBef>
              <a:spcAft>
                <a:spcPts val="0"/>
              </a:spcAft>
              <a:buSzPts val="2000"/>
              <a:buNone/>
              <a:defRPr sz="2000" i="1">
                <a:solidFill>
                  <a:schemeClr val="dk2"/>
                </a:solidFill>
              </a:defRPr>
            </a:lvl2pPr>
            <a:lvl3pPr marL="1371600" lvl="2" indent="-228600" algn="l">
              <a:lnSpc>
                <a:spcPct val="100000"/>
              </a:lnSpc>
              <a:spcBef>
                <a:spcPts val="0"/>
              </a:spcBef>
              <a:spcAft>
                <a:spcPts val="0"/>
              </a:spcAft>
              <a:buSzPts val="2000"/>
              <a:buNone/>
              <a:defRPr sz="2000">
                <a:solidFill>
                  <a:schemeClr val="dk2"/>
                </a:solidFill>
              </a:defRPr>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cxnSp>
        <p:nvCxnSpPr>
          <p:cNvPr id="707" name="Google Shape;707;p49"/>
          <p:cNvCxnSpPr/>
          <p:nvPr/>
        </p:nvCxnSpPr>
        <p:spPr>
          <a:xfrm rot="10800000" flipH="1">
            <a:off x="381002"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708" name="Google Shape;708;p49"/>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09" name="Google Shape;709;p49"/>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0" name="Google Shape;710;p49"/>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1" name="Google Shape;711;p49"/>
          <p:cNvSpPr txBox="1">
            <a:spLocks noGrp="1"/>
          </p:cNvSpPr>
          <p:nvPr>
            <p:ph type="body" idx="2"/>
          </p:nvPr>
        </p:nvSpPr>
        <p:spPr>
          <a:xfrm>
            <a:off x="533401" y="1750314"/>
            <a:ext cx="2359152" cy="4421886"/>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712" name="Google Shape;712;p49"/>
          <p:cNvSpPr txBox="1">
            <a:spLocks noGrp="1"/>
          </p:cNvSpPr>
          <p:nvPr>
            <p:ph type="body" idx="3"/>
          </p:nvPr>
        </p:nvSpPr>
        <p:spPr>
          <a:xfrm>
            <a:off x="3179763" y="1750314"/>
            <a:ext cx="2359152" cy="4421886"/>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cxnSp>
        <p:nvCxnSpPr>
          <p:cNvPr id="713" name="Google Shape;713;p49"/>
          <p:cNvCxnSpPr/>
          <p:nvPr/>
        </p:nvCxnSpPr>
        <p:spPr>
          <a:xfrm rot="10800000" flipH="1">
            <a:off x="5899150" y="1739964"/>
            <a:ext cx="2711400" cy="143700"/>
          </a:xfrm>
          <a:prstGeom prst="bentConnector2">
            <a:avLst/>
          </a:prstGeom>
          <a:noFill/>
          <a:ln w="12700" cap="flat" cmpd="sng">
            <a:solidFill>
              <a:srgbClr val="DB6500"/>
            </a:solidFill>
            <a:prstDash val="dot"/>
            <a:round/>
            <a:headEnd type="none" w="sm" len="sm"/>
            <a:tailEnd type="none" w="sm" len="sm"/>
          </a:ln>
        </p:spPr>
      </p:cxnSp>
      <p:sp>
        <p:nvSpPr>
          <p:cNvPr id="714" name="Google Shape;714;p49"/>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Quote page: Option 1">
  <p:cSld name="Quote page: Option 1">
    <p:bg>
      <p:bgPr>
        <a:solidFill>
          <a:schemeClr val="dk2"/>
        </a:solidFill>
        <a:effectLst/>
      </p:bgPr>
    </p:bg>
    <p:spTree>
      <p:nvGrpSpPr>
        <p:cNvPr id="1" name="Shape 715"/>
        <p:cNvGrpSpPr/>
        <p:nvPr/>
      </p:nvGrpSpPr>
      <p:grpSpPr>
        <a:xfrm>
          <a:off x="0" y="0"/>
          <a:ext cx="0" cy="0"/>
          <a:chOff x="0" y="0"/>
          <a:chExt cx="0" cy="0"/>
        </a:xfrm>
      </p:grpSpPr>
      <p:sp>
        <p:nvSpPr>
          <p:cNvPr id="716" name="Google Shape;716;p50"/>
          <p:cNvSpPr txBox="1">
            <a:spLocks noGrp="1"/>
          </p:cNvSpPr>
          <p:nvPr>
            <p:ph type="body" idx="1"/>
          </p:nvPr>
        </p:nvSpPr>
        <p:spPr>
          <a:xfrm>
            <a:off x="514351" y="692150"/>
            <a:ext cx="8077199" cy="5480050"/>
          </a:xfrm>
          <a:prstGeom prst="rect">
            <a:avLst/>
          </a:prstGeom>
          <a:noFill/>
          <a:ln>
            <a:noFill/>
          </a:ln>
        </p:spPr>
        <p:txBody>
          <a:bodyPr spcFirstLastPara="1" wrap="square" lIns="0" tIns="0" rIns="0" bIns="0" anchor="ctr" anchorCtr="0"/>
          <a:lstStyle>
            <a:lvl1pPr marL="457200" lvl="0" indent="-228600" algn="l">
              <a:lnSpc>
                <a:spcPct val="100000"/>
              </a:lnSpc>
              <a:spcBef>
                <a:spcPts val="0"/>
              </a:spcBef>
              <a:spcAft>
                <a:spcPts val="0"/>
              </a:spcAft>
              <a:buSzPts val="2000"/>
              <a:buFont typeface="Georgia"/>
              <a:buNone/>
              <a:defRPr sz="2000" b="1" i="1">
                <a:solidFill>
                  <a:schemeClr val="lt1"/>
                </a:solidFill>
              </a:defRPr>
            </a:lvl1pPr>
            <a:lvl2pPr marL="914400" lvl="1" indent="-342900" algn="l">
              <a:lnSpc>
                <a:spcPct val="100000"/>
              </a:lnSpc>
              <a:spcBef>
                <a:spcPts val="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Three">
  <p:cSld name="Content: Three">
    <p:spTree>
      <p:nvGrpSpPr>
        <p:cNvPr id="1" name="Shape 60"/>
        <p:cNvGrpSpPr/>
        <p:nvPr/>
      </p:nvGrpSpPr>
      <p:grpSpPr>
        <a:xfrm>
          <a:off x="0" y="0"/>
          <a:ext cx="0" cy="0"/>
          <a:chOff x="0" y="0"/>
          <a:chExt cx="0" cy="0"/>
        </a:xfrm>
      </p:grpSpPr>
      <p:sp>
        <p:nvSpPr>
          <p:cNvPr id="61" name="Google Shape;61;p6"/>
          <p:cNvSpPr txBox="1">
            <a:spLocks noGrp="1"/>
          </p:cNvSpPr>
          <p:nvPr>
            <p:ph type="title"/>
          </p:nvPr>
        </p:nvSpPr>
        <p:spPr>
          <a:xfrm>
            <a:off x="533400" y="685801"/>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6"/>
          <p:cNvSpPr txBox="1">
            <a:spLocks noGrp="1"/>
          </p:cNvSpPr>
          <p:nvPr>
            <p:ph type="body" idx="1"/>
          </p:nvPr>
        </p:nvSpPr>
        <p:spPr>
          <a:xfrm>
            <a:off x="533400" y="1752601"/>
            <a:ext cx="2590800" cy="4419599"/>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3" name="Google Shape;63;p6"/>
          <p:cNvSpPr txBox="1">
            <a:spLocks noGrp="1"/>
          </p:cNvSpPr>
          <p:nvPr>
            <p:ph type="body" idx="2"/>
          </p:nvPr>
        </p:nvSpPr>
        <p:spPr>
          <a:xfrm>
            <a:off x="3276601" y="1752601"/>
            <a:ext cx="2590799" cy="4419599"/>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4" name="Google Shape;64;p6"/>
          <p:cNvSpPr txBox="1">
            <a:spLocks noGrp="1"/>
          </p:cNvSpPr>
          <p:nvPr>
            <p:ph type="body" idx="3"/>
          </p:nvPr>
        </p:nvSpPr>
        <p:spPr>
          <a:xfrm>
            <a:off x="6019800" y="1752601"/>
            <a:ext cx="2590800" cy="4419599"/>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65" name="Google Shape;65;p6"/>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66" name="Google Shape;66;p6"/>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67" name="Google Shape;67;p6"/>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6"/>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6"/>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Two under Text">
  <p:cSld name="Content: Two under Text">
    <p:spTree>
      <p:nvGrpSpPr>
        <p:cNvPr id="1" name="Shape 70"/>
        <p:cNvGrpSpPr/>
        <p:nvPr/>
      </p:nvGrpSpPr>
      <p:grpSpPr>
        <a:xfrm>
          <a:off x="0" y="0"/>
          <a:ext cx="0" cy="0"/>
          <a:chOff x="0" y="0"/>
          <a:chExt cx="0" cy="0"/>
        </a:xfrm>
      </p:grpSpPr>
      <p:sp>
        <p:nvSpPr>
          <p:cNvPr id="71" name="Google Shape;71;p7"/>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7"/>
          <p:cNvSpPr txBox="1">
            <a:spLocks noGrp="1"/>
          </p:cNvSpPr>
          <p:nvPr>
            <p:ph type="body" idx="1"/>
          </p:nvPr>
        </p:nvSpPr>
        <p:spPr>
          <a:xfrm>
            <a:off x="533400" y="3352800"/>
            <a:ext cx="3962400" cy="28194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73" name="Google Shape;73;p7"/>
          <p:cNvSpPr txBox="1">
            <a:spLocks noGrp="1"/>
          </p:cNvSpPr>
          <p:nvPr>
            <p:ph type="body" idx="2"/>
          </p:nvPr>
        </p:nvSpPr>
        <p:spPr>
          <a:xfrm>
            <a:off x="4648199" y="3352800"/>
            <a:ext cx="3962401" cy="28194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74" name="Google Shape;74;p7"/>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7"/>
          <p:cNvSpPr txBox="1">
            <a:spLocks noGrp="1"/>
          </p:cNvSpPr>
          <p:nvPr>
            <p:ph type="body" idx="3"/>
          </p:nvPr>
        </p:nvSpPr>
        <p:spPr>
          <a:xfrm>
            <a:off x="533400" y="1752600"/>
            <a:ext cx="8077200" cy="14478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cxnSp>
        <p:nvCxnSpPr>
          <p:cNvPr id="76" name="Google Shape;76;p7"/>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77" name="Google Shape;77;p7"/>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8" name="Google Shape;78;p7"/>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7"/>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Two and Left Text">
  <p:cSld name="Content: Two and Left Text">
    <p:spTree>
      <p:nvGrpSpPr>
        <p:cNvPr id="1" name="Shape 80"/>
        <p:cNvGrpSpPr/>
        <p:nvPr/>
      </p:nvGrpSpPr>
      <p:grpSpPr>
        <a:xfrm>
          <a:off x="0" y="0"/>
          <a:ext cx="0" cy="0"/>
          <a:chOff x="0" y="0"/>
          <a:chExt cx="0" cy="0"/>
        </a:xfrm>
      </p:grpSpPr>
      <p:sp>
        <p:nvSpPr>
          <p:cNvPr id="81" name="Google Shape;81;p8"/>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8"/>
          <p:cNvSpPr txBox="1">
            <a:spLocks noGrp="1"/>
          </p:cNvSpPr>
          <p:nvPr>
            <p:ph type="body" idx="1"/>
          </p:nvPr>
        </p:nvSpPr>
        <p:spPr>
          <a:xfrm>
            <a:off x="6019800" y="1752600"/>
            <a:ext cx="2590800" cy="2133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83" name="Google Shape;83;p8"/>
          <p:cNvSpPr txBox="1">
            <a:spLocks noGrp="1"/>
          </p:cNvSpPr>
          <p:nvPr>
            <p:ph type="body" idx="2"/>
          </p:nvPr>
        </p:nvSpPr>
        <p:spPr>
          <a:xfrm>
            <a:off x="6019800" y="4038600"/>
            <a:ext cx="2590800" cy="2133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84" name="Google Shape;84;p8"/>
          <p:cNvSpPr txBox="1">
            <a:spLocks noGrp="1"/>
          </p:cNvSpPr>
          <p:nvPr>
            <p:ph type="body" idx="3"/>
          </p:nvPr>
        </p:nvSpPr>
        <p:spPr>
          <a:xfrm>
            <a:off x="533400" y="1752600"/>
            <a:ext cx="533400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85" name="Google Shape;85;p8"/>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86" name="Google Shape;86;p8"/>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87" name="Google Shape;87;p8"/>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8" name="Google Shape;88;p8"/>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8"/>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Two and Right Text">
  <p:cSld name="Content: Two and Right Text">
    <p:spTree>
      <p:nvGrpSpPr>
        <p:cNvPr id="1" name="Shape 90"/>
        <p:cNvGrpSpPr/>
        <p:nvPr/>
      </p:nvGrpSpPr>
      <p:grpSpPr>
        <a:xfrm>
          <a:off x="0" y="0"/>
          <a:ext cx="0" cy="0"/>
          <a:chOff x="0" y="0"/>
          <a:chExt cx="0" cy="0"/>
        </a:xfrm>
      </p:grpSpPr>
      <p:sp>
        <p:nvSpPr>
          <p:cNvPr id="91" name="Google Shape;91;p9"/>
          <p:cNvSpPr txBox="1">
            <a:spLocks noGrp="1"/>
          </p:cNvSpPr>
          <p:nvPr>
            <p:ph type="body" idx="1"/>
          </p:nvPr>
        </p:nvSpPr>
        <p:spPr>
          <a:xfrm>
            <a:off x="533400" y="1752600"/>
            <a:ext cx="2590800" cy="2133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92" name="Google Shape;92;p9"/>
          <p:cNvSpPr txBox="1">
            <a:spLocks noGrp="1"/>
          </p:cNvSpPr>
          <p:nvPr>
            <p:ph type="title"/>
          </p:nvPr>
        </p:nvSpPr>
        <p:spPr>
          <a:xfrm>
            <a:off x="533400" y="685800"/>
            <a:ext cx="80772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9"/>
          <p:cNvSpPr txBox="1">
            <a:spLocks noGrp="1"/>
          </p:cNvSpPr>
          <p:nvPr>
            <p:ph type="body" idx="2"/>
          </p:nvPr>
        </p:nvSpPr>
        <p:spPr>
          <a:xfrm>
            <a:off x="533400" y="4038600"/>
            <a:ext cx="2590800" cy="2133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94" name="Google Shape;94;p9"/>
          <p:cNvSpPr txBox="1">
            <a:spLocks noGrp="1"/>
          </p:cNvSpPr>
          <p:nvPr>
            <p:ph type="body" idx="3"/>
          </p:nvPr>
        </p:nvSpPr>
        <p:spPr>
          <a:xfrm>
            <a:off x="3276600" y="1752600"/>
            <a:ext cx="533400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1800"/>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95" name="Google Shape;95;p9"/>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96" name="Google Shape;96;p9"/>
          <p:cNvCxnSpPr/>
          <p:nvPr/>
        </p:nvCxnSpPr>
        <p:spPr>
          <a:xfrm rot="10800000" flipH="1">
            <a:off x="381000" y="609601"/>
            <a:ext cx="8229600" cy="144000"/>
          </a:xfrm>
          <a:prstGeom prst="bentConnector2">
            <a:avLst/>
          </a:prstGeom>
          <a:noFill/>
          <a:ln w="12700" cap="flat" cmpd="sng">
            <a:solidFill>
              <a:schemeClr val="dk2"/>
            </a:solidFill>
            <a:prstDash val="solid"/>
            <a:round/>
            <a:headEnd type="none" w="sm" len="sm"/>
            <a:tailEnd type="none" w="sm" len="sm"/>
          </a:ln>
        </p:spPr>
      </p:cxnSp>
      <p:sp>
        <p:nvSpPr>
          <p:cNvPr id="97" name="Google Shape;97;p9"/>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98" name="Google Shape;98;p9"/>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9"/>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One with Impact">
  <p:cSld name="Content: One with Impact">
    <p:spTree>
      <p:nvGrpSpPr>
        <p:cNvPr id="1" name="Shape 100"/>
        <p:cNvGrpSpPr/>
        <p:nvPr/>
      </p:nvGrpSpPr>
      <p:grpSpPr>
        <a:xfrm>
          <a:off x="0" y="0"/>
          <a:ext cx="0" cy="0"/>
          <a:chOff x="0" y="0"/>
          <a:chExt cx="0" cy="0"/>
        </a:xfrm>
      </p:grpSpPr>
      <p:sp>
        <p:nvSpPr>
          <p:cNvPr id="101" name="Google Shape;101;p10"/>
          <p:cNvSpPr txBox="1">
            <a:spLocks noGrp="1"/>
          </p:cNvSpPr>
          <p:nvPr>
            <p:ph type="title"/>
          </p:nvPr>
        </p:nvSpPr>
        <p:spPr>
          <a:xfrm>
            <a:off x="3276600" y="685800"/>
            <a:ext cx="5334000" cy="9144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dk1"/>
              </a:buClr>
              <a:buSzPts val="2400"/>
              <a:buFont typeface="Georg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10"/>
          <p:cNvSpPr txBox="1">
            <a:spLocks noGrp="1"/>
          </p:cNvSpPr>
          <p:nvPr>
            <p:ph type="body" idx="1"/>
          </p:nvPr>
        </p:nvSpPr>
        <p:spPr>
          <a:xfrm>
            <a:off x="3276600" y="1752600"/>
            <a:ext cx="5334000" cy="4419600"/>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000"/>
              <a:buFont typeface="Georgia"/>
              <a:buNone/>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103" name="Google Shape;103;p10"/>
          <p:cNvSpPr txBox="1">
            <a:spLocks noGrp="1"/>
          </p:cNvSpPr>
          <p:nvPr>
            <p:ph type="body" idx="2"/>
          </p:nvPr>
        </p:nvSpPr>
        <p:spPr>
          <a:xfrm>
            <a:off x="533400" y="1752600"/>
            <a:ext cx="2590800" cy="2130552"/>
          </a:xfrm>
          <a:prstGeom prst="rect">
            <a:avLst/>
          </a:prstGeom>
          <a:noFill/>
          <a:ln>
            <a:noFill/>
          </a:ln>
        </p:spPr>
        <p:txBody>
          <a:bodyPr spcFirstLastPara="1" wrap="square" lIns="0" tIns="0" rIns="0" bIns="0" anchor="t" anchorCtr="0"/>
          <a:lstStyle>
            <a:lvl1pPr marL="457200" lvl="0" indent="-228600" algn="l">
              <a:lnSpc>
                <a:spcPct val="100000"/>
              </a:lnSpc>
              <a:spcBef>
                <a:spcPts val="0"/>
              </a:spcBef>
              <a:spcAft>
                <a:spcPts val="0"/>
              </a:spcAft>
              <a:buSzPts val="2400"/>
              <a:buFont typeface="Georgia"/>
              <a:buNone/>
              <a:defRPr sz="2400" b="1" i="1">
                <a:solidFill>
                  <a:schemeClr val="dk2"/>
                </a:solidFill>
              </a:defRPr>
            </a:lvl1pPr>
            <a:lvl2pPr marL="914400" lvl="1" indent="-342900" algn="l">
              <a:lnSpc>
                <a:spcPct val="100000"/>
              </a:lnSpc>
              <a:spcBef>
                <a:spcPts val="900"/>
              </a:spcBef>
              <a:spcAft>
                <a:spcPts val="0"/>
              </a:spcAft>
              <a:buSzPts val="1800"/>
              <a:buChar char="•"/>
              <a:defRPr/>
            </a:lvl2pPr>
            <a:lvl3pPr marL="1371600" lvl="2" indent="-342900" algn="l">
              <a:lnSpc>
                <a:spcPct val="100000"/>
              </a:lnSpc>
              <a:spcBef>
                <a:spcPts val="900"/>
              </a:spcBef>
              <a:spcAft>
                <a:spcPts val="0"/>
              </a:spcAft>
              <a:buSzPts val="1800"/>
              <a:buChar char="-"/>
              <a:defRPr/>
            </a:lvl3pPr>
            <a:lvl4pPr marL="1828800" lvl="3" indent="-342900" algn="l">
              <a:lnSpc>
                <a:spcPct val="100000"/>
              </a:lnSpc>
              <a:spcBef>
                <a:spcPts val="900"/>
              </a:spcBef>
              <a:spcAft>
                <a:spcPts val="0"/>
              </a:spcAft>
              <a:buSzPts val="1800"/>
              <a:buChar char="◦"/>
              <a:defRPr/>
            </a:lvl4pPr>
            <a:lvl5pPr marL="2286000" lvl="4" indent="-342900" algn="l">
              <a:lnSpc>
                <a:spcPct val="100000"/>
              </a:lnSpc>
              <a:spcBef>
                <a:spcPts val="900"/>
              </a:spcBef>
              <a:spcAft>
                <a:spcPts val="0"/>
              </a:spcAft>
              <a:buSzPts val="1800"/>
              <a:buChar char="›"/>
              <a:defRPr/>
            </a:lvl5pPr>
            <a:lvl6pPr marL="2743200" lvl="5" indent="-342900" algn="l">
              <a:lnSpc>
                <a:spcPct val="100000"/>
              </a:lnSpc>
              <a:spcBef>
                <a:spcPts val="900"/>
              </a:spcBef>
              <a:spcAft>
                <a:spcPts val="0"/>
              </a:spcAft>
              <a:buSzPts val="1800"/>
              <a:buAutoNum type="arabicPeriod"/>
              <a:defRPr/>
            </a:lvl6pPr>
            <a:lvl7pPr marL="3200400" lvl="6" indent="-342900" algn="l">
              <a:lnSpc>
                <a:spcPct val="100000"/>
              </a:lnSpc>
              <a:spcBef>
                <a:spcPts val="900"/>
              </a:spcBef>
              <a:spcAft>
                <a:spcPts val="0"/>
              </a:spcAft>
              <a:buClr>
                <a:schemeClr val="dk1"/>
              </a:buClr>
              <a:buSzPts val="1800"/>
              <a:buAutoNum type="alphaLcPeriod"/>
              <a:defRPr/>
            </a:lvl7pPr>
            <a:lvl8pPr marL="3657600" lvl="7" indent="-342900" algn="l">
              <a:lnSpc>
                <a:spcPct val="100000"/>
              </a:lnSpc>
              <a:spcBef>
                <a:spcPts val="900"/>
              </a:spcBef>
              <a:spcAft>
                <a:spcPts val="0"/>
              </a:spcAft>
              <a:buClr>
                <a:schemeClr val="dk1"/>
              </a:buClr>
              <a:buSzPts val="1800"/>
              <a:buAutoNum type="romanLcPeriod"/>
              <a:defRPr/>
            </a:lvl8pPr>
            <a:lvl9pPr marL="4114800" lvl="8" indent="-228600" algn="l">
              <a:lnSpc>
                <a:spcPct val="100000"/>
              </a:lnSpc>
              <a:spcBef>
                <a:spcPts val="900"/>
              </a:spcBef>
              <a:spcAft>
                <a:spcPts val="900"/>
              </a:spcAft>
              <a:buClr>
                <a:schemeClr val="dk2"/>
              </a:buClr>
              <a:buSzPts val="1800"/>
              <a:buNone/>
              <a:defRPr/>
            </a:lvl9pPr>
          </a:lstStyle>
          <a:p>
            <a:endParaRPr/>
          </a:p>
        </p:txBody>
      </p:sp>
      <p:sp>
        <p:nvSpPr>
          <p:cNvPr id="104" name="Google Shape;104;p10"/>
          <p:cNvSpPr txBox="1">
            <a:spLocks noGrp="1"/>
          </p:cNvSpPr>
          <p:nvPr>
            <p:ph type="ftr" idx="11"/>
          </p:nvPr>
        </p:nvSpPr>
        <p:spPr>
          <a:xfrm>
            <a:off x="533400" y="6324600"/>
            <a:ext cx="5257800" cy="152400"/>
          </a:xfrm>
          <a:prstGeom prst="rect">
            <a:avLst/>
          </a:prstGeom>
          <a:noFill/>
          <a:ln>
            <a:noFill/>
          </a:ln>
        </p:spPr>
        <p:txBody>
          <a:bodyPr spcFirstLastPara="1" wrap="square" lIns="0" tIns="0" rIns="0" bIns="0" anchor="b" anchorCtr="0"/>
          <a:lstStyle>
            <a:lvl1pPr lvl="0" algn="l">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105" name="Google Shape;105;p10"/>
          <p:cNvCxnSpPr/>
          <p:nvPr/>
        </p:nvCxnSpPr>
        <p:spPr>
          <a:xfrm rot="10800000" flipH="1">
            <a:off x="3124200" y="609601"/>
            <a:ext cx="5486400" cy="144000"/>
          </a:xfrm>
          <a:prstGeom prst="bentConnector2">
            <a:avLst/>
          </a:prstGeom>
          <a:noFill/>
          <a:ln w="12700" cap="flat" cmpd="sng">
            <a:solidFill>
              <a:schemeClr val="dk2"/>
            </a:solidFill>
            <a:prstDash val="solid"/>
            <a:round/>
            <a:headEnd type="none" w="sm" len="sm"/>
            <a:tailEnd type="none" w="sm" len="sm"/>
          </a:ln>
        </p:spPr>
      </p:cxnSp>
      <p:sp>
        <p:nvSpPr>
          <p:cNvPr id="106" name="Google Shape;106;p10"/>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lvl="0" indent="0" algn="r">
              <a:spcBef>
                <a:spcPts val="0"/>
              </a:spcBef>
              <a:buNone/>
              <a:defRPr sz="1000">
                <a:solidFill>
                  <a:schemeClr val="dk1"/>
                </a:solidFill>
                <a:latin typeface="Arial"/>
                <a:ea typeface="Arial"/>
                <a:cs typeface="Arial"/>
                <a:sym typeface="Arial"/>
              </a:defRPr>
            </a:lvl1pPr>
            <a:lvl2pPr marL="0" lvl="1" indent="0" algn="r">
              <a:spcBef>
                <a:spcPts val="0"/>
              </a:spcBef>
              <a:buNone/>
              <a:defRPr sz="1000">
                <a:solidFill>
                  <a:schemeClr val="dk1"/>
                </a:solidFill>
                <a:latin typeface="Arial"/>
                <a:ea typeface="Arial"/>
                <a:cs typeface="Arial"/>
                <a:sym typeface="Arial"/>
              </a:defRPr>
            </a:lvl2pPr>
            <a:lvl3pPr marL="0" lvl="2" indent="0" algn="r">
              <a:spcBef>
                <a:spcPts val="0"/>
              </a:spcBef>
              <a:buNone/>
              <a:defRPr sz="1000">
                <a:solidFill>
                  <a:schemeClr val="dk1"/>
                </a:solidFill>
                <a:latin typeface="Arial"/>
                <a:ea typeface="Arial"/>
                <a:cs typeface="Arial"/>
                <a:sym typeface="Arial"/>
              </a:defRPr>
            </a:lvl3pPr>
            <a:lvl4pPr marL="0" lvl="3" indent="0" algn="r">
              <a:spcBef>
                <a:spcPts val="0"/>
              </a:spcBef>
              <a:buNone/>
              <a:defRPr sz="1000">
                <a:solidFill>
                  <a:schemeClr val="dk1"/>
                </a:solidFill>
                <a:latin typeface="Arial"/>
                <a:ea typeface="Arial"/>
                <a:cs typeface="Arial"/>
                <a:sym typeface="Arial"/>
              </a:defRPr>
            </a:lvl4pPr>
            <a:lvl5pPr marL="0" lvl="4" indent="0" algn="r">
              <a:spcBef>
                <a:spcPts val="0"/>
              </a:spcBef>
              <a:buNone/>
              <a:defRPr sz="1000">
                <a:solidFill>
                  <a:schemeClr val="dk1"/>
                </a:solidFill>
                <a:latin typeface="Arial"/>
                <a:ea typeface="Arial"/>
                <a:cs typeface="Arial"/>
                <a:sym typeface="Arial"/>
              </a:defRPr>
            </a:lvl5pPr>
            <a:lvl6pPr marL="0" lvl="5" indent="0" algn="r">
              <a:spcBef>
                <a:spcPts val="0"/>
              </a:spcBef>
              <a:buNone/>
              <a:defRPr sz="1000">
                <a:solidFill>
                  <a:schemeClr val="dk1"/>
                </a:solidFill>
                <a:latin typeface="Arial"/>
                <a:ea typeface="Arial"/>
                <a:cs typeface="Arial"/>
                <a:sym typeface="Arial"/>
              </a:defRPr>
            </a:lvl6pPr>
            <a:lvl7pPr marL="0" lvl="6" indent="0" algn="r">
              <a:spcBef>
                <a:spcPts val="0"/>
              </a:spcBef>
              <a:buNone/>
              <a:defRPr sz="1000">
                <a:solidFill>
                  <a:schemeClr val="dk1"/>
                </a:solidFill>
                <a:latin typeface="Arial"/>
                <a:ea typeface="Arial"/>
                <a:cs typeface="Arial"/>
                <a:sym typeface="Arial"/>
              </a:defRPr>
            </a:lvl7pPr>
            <a:lvl8pPr marL="0" lvl="7" indent="0" algn="r">
              <a:spcBef>
                <a:spcPts val="0"/>
              </a:spcBef>
              <a:buNone/>
              <a:defRPr sz="1000">
                <a:solidFill>
                  <a:schemeClr val="dk1"/>
                </a:solidFill>
                <a:latin typeface="Arial"/>
                <a:ea typeface="Arial"/>
                <a:cs typeface="Arial"/>
                <a:sym typeface="Arial"/>
              </a:defRPr>
            </a:lvl8pPr>
            <a:lvl9pPr marL="0" lvl="8" indent="0" algn="r">
              <a:spcBef>
                <a:spcPts val="0"/>
              </a:spcBef>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0"/>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lvl="0" algn="r">
              <a:spcBef>
                <a:spcPts val="0"/>
              </a:spcBef>
              <a:spcAft>
                <a:spcPts val="0"/>
              </a:spcAft>
              <a:buSzPts val="1400"/>
              <a:buNone/>
              <a:defRPr sz="100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0"/>
          <p:cNvSpPr txBox="1"/>
          <p:nvPr/>
        </p:nvSpPr>
        <p:spPr>
          <a:xfrm>
            <a:off x="533400" y="6477000"/>
            <a:ext cx="2590800" cy="15240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PwC</a:t>
            </a:r>
            <a:endParaRPr sz="1000">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533400" y="685800"/>
            <a:ext cx="8077201" cy="9144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dk1"/>
              </a:buClr>
              <a:buSzPts val="2400"/>
              <a:buFont typeface="Georgia"/>
              <a:buNone/>
              <a:defRPr sz="2400" b="1" i="1"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533401" y="1752600"/>
            <a:ext cx="8077199" cy="4419600"/>
          </a:xfrm>
          <a:prstGeom prst="rect">
            <a:avLst/>
          </a:prstGeom>
          <a:noFill/>
          <a:ln>
            <a:noFill/>
          </a:ln>
        </p:spPr>
        <p:txBody>
          <a:bodyPr spcFirstLastPara="1" wrap="square" lIns="0" tIns="0" rIns="0" bIns="0" anchor="t" anchorCtr="0"/>
          <a:lstStyle>
            <a:lvl1pPr marL="457200" marR="0" lvl="0" indent="-228600" algn="l" rtl="0">
              <a:lnSpc>
                <a:spcPct val="100000"/>
              </a:lnSpc>
              <a:spcBef>
                <a:spcPts val="0"/>
              </a:spcBef>
              <a:spcAft>
                <a:spcPts val="0"/>
              </a:spcAft>
              <a:buClr>
                <a:schemeClr val="dk1"/>
              </a:buClr>
              <a:buSzPts val="2000"/>
              <a:buFont typeface="Georgia"/>
              <a:buNone/>
              <a:defRPr sz="2000" b="0" i="0" u="none" strike="noStrike" cap="none">
                <a:solidFill>
                  <a:schemeClr val="dk1"/>
                </a:solidFill>
                <a:latin typeface="Georgia"/>
                <a:ea typeface="Georgia"/>
                <a:cs typeface="Georgia"/>
                <a:sym typeface="Georgia"/>
              </a:defRPr>
            </a:lvl1pPr>
            <a:lvl2pPr marL="914400" marR="0" lvl="1"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L="1371600" marR="0" lvl="2"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L="1828800" marR="0" lvl="3"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L="2286000" marR="0" lvl="4"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2" name="Google Shape;12;p1"/>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1000" b="0" i="0" u="none" strike="noStrike" cap="none">
                <a:solidFill>
                  <a:schemeClr val="dk1"/>
                </a:solidFill>
                <a:latin typeface="Arial"/>
                <a:ea typeface="Arial"/>
                <a:cs typeface="Arial"/>
                <a:sym typeface="Arial"/>
              </a:defRPr>
            </a:lvl1pPr>
            <a:lvl2pPr marL="0" marR="0" lvl="1" indent="0" algn="r" rtl="0">
              <a:spcBef>
                <a:spcPts val="0"/>
              </a:spcBef>
              <a:buNone/>
              <a:defRPr sz="1000" b="0" i="0" u="none" strike="noStrike" cap="none">
                <a:solidFill>
                  <a:schemeClr val="dk1"/>
                </a:solidFill>
                <a:latin typeface="Arial"/>
                <a:ea typeface="Arial"/>
                <a:cs typeface="Arial"/>
                <a:sym typeface="Arial"/>
              </a:defRPr>
            </a:lvl2pPr>
            <a:lvl3pPr marL="0" marR="0" lvl="2" indent="0" algn="r" rtl="0">
              <a:spcBef>
                <a:spcPts val="0"/>
              </a:spcBef>
              <a:buNone/>
              <a:defRPr sz="1000" b="0" i="0" u="none" strike="noStrike" cap="none">
                <a:solidFill>
                  <a:schemeClr val="dk1"/>
                </a:solidFill>
                <a:latin typeface="Arial"/>
                <a:ea typeface="Arial"/>
                <a:cs typeface="Arial"/>
                <a:sym typeface="Arial"/>
              </a:defRPr>
            </a:lvl3pPr>
            <a:lvl4pPr marL="0" marR="0" lvl="3" indent="0" algn="r" rtl="0">
              <a:spcBef>
                <a:spcPts val="0"/>
              </a:spcBef>
              <a:buNone/>
              <a:defRPr sz="1000" b="0" i="0" u="none" strike="noStrike" cap="none">
                <a:solidFill>
                  <a:schemeClr val="dk1"/>
                </a:solidFill>
                <a:latin typeface="Arial"/>
                <a:ea typeface="Arial"/>
                <a:cs typeface="Arial"/>
                <a:sym typeface="Arial"/>
              </a:defRPr>
            </a:lvl4pPr>
            <a:lvl5pPr marL="0" marR="0" lvl="4" indent="0" algn="r" rtl="0">
              <a:spcBef>
                <a:spcPts val="0"/>
              </a:spcBef>
              <a:buNone/>
              <a:defRPr sz="1000" b="0" i="0" u="none" strike="noStrike" cap="none">
                <a:solidFill>
                  <a:schemeClr val="dk1"/>
                </a:solidFill>
                <a:latin typeface="Arial"/>
                <a:ea typeface="Arial"/>
                <a:cs typeface="Arial"/>
                <a:sym typeface="Arial"/>
              </a:defRPr>
            </a:lvl5pPr>
            <a:lvl6pPr marL="0" marR="0" lvl="5" indent="0" algn="r" rtl="0">
              <a:spcBef>
                <a:spcPts val="0"/>
              </a:spcBef>
              <a:buNone/>
              <a:defRPr sz="1000" b="0" i="0" u="none" strike="noStrike" cap="none">
                <a:solidFill>
                  <a:schemeClr val="dk1"/>
                </a:solidFill>
                <a:latin typeface="Arial"/>
                <a:ea typeface="Arial"/>
                <a:cs typeface="Arial"/>
                <a:sym typeface="Arial"/>
              </a:defRPr>
            </a:lvl6pPr>
            <a:lvl7pPr marL="0" marR="0" lvl="6" indent="0" algn="r" rtl="0">
              <a:spcBef>
                <a:spcPts val="0"/>
              </a:spcBef>
              <a:buNone/>
              <a:defRPr sz="1000" b="0" i="0" u="none" strike="noStrike" cap="none">
                <a:solidFill>
                  <a:schemeClr val="dk1"/>
                </a:solidFill>
                <a:latin typeface="Arial"/>
                <a:ea typeface="Arial"/>
                <a:cs typeface="Arial"/>
                <a:sym typeface="Arial"/>
              </a:defRPr>
            </a:lvl7pPr>
            <a:lvl8pPr marL="0" marR="0" lvl="7" indent="0" algn="r" rtl="0">
              <a:spcBef>
                <a:spcPts val="0"/>
              </a:spcBef>
              <a:buNone/>
              <a:defRPr sz="1000" b="0" i="0" u="none" strike="noStrike" cap="none">
                <a:solidFill>
                  <a:schemeClr val="dk1"/>
                </a:solidFill>
                <a:latin typeface="Arial"/>
                <a:ea typeface="Arial"/>
                <a:cs typeface="Arial"/>
                <a:sym typeface="Arial"/>
              </a:defRPr>
            </a:lvl8pPr>
            <a:lvl9pPr marL="0" marR="0" lvl="8" indent="0" algn="r" rtl="0">
              <a:spcBef>
                <a:spcPts val="0"/>
              </a:spcBef>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3" name="Google Shape;13;p1"/>
          <p:cNvSpPr txBox="1">
            <a:spLocks noGrp="1"/>
          </p:cNvSpPr>
          <p:nvPr>
            <p:ph type="dt" idx="10"/>
          </p:nvPr>
        </p:nvSpPr>
        <p:spPr>
          <a:xfrm>
            <a:off x="7086600" y="6324600"/>
            <a:ext cx="1524000" cy="152400"/>
          </a:xfrm>
          <a:prstGeom prst="rect">
            <a:avLst/>
          </a:prstGeom>
          <a:noFill/>
          <a:ln>
            <a:noFill/>
          </a:ln>
        </p:spPr>
        <p:txBody>
          <a:bodyPr spcFirstLastPara="1" wrap="square" lIns="0" tIns="0" rIns="0" bIns="0" anchor="t" anchorCtr="0"/>
          <a:lstStyle>
            <a:lvl1pPr marR="0" lvl="0" algn="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530352" y="6324600"/>
            <a:ext cx="5260848" cy="150876"/>
          </a:xfrm>
          <a:prstGeom prst="rect">
            <a:avLst/>
          </a:prstGeom>
          <a:noFill/>
          <a:ln>
            <a:noFill/>
          </a:ln>
        </p:spPr>
        <p:txBody>
          <a:bodyPr spcFirstLastPara="1" wrap="square" lIns="0" tIns="0" rIns="0" bIns="0" anchor="b" anchorCtr="0"/>
          <a:lstStyle>
            <a:lvl1pPr marR="0" lvl="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2" name="Google Shape;722;p51"/>
          <p:cNvSpPr txBox="1">
            <a:spLocks noGrp="1"/>
          </p:cNvSpPr>
          <p:nvPr>
            <p:ph type="ctrTitle"/>
          </p:nvPr>
        </p:nvSpPr>
        <p:spPr>
          <a:xfrm>
            <a:off x="1895475" y="838200"/>
            <a:ext cx="5343600" cy="9144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200"/>
              <a:buFont typeface="Georgia"/>
              <a:buNone/>
            </a:pPr>
            <a:r>
              <a:rPr lang="en-US" i="0"/>
              <a:t>The Inclusion of People with Disability in VET Project</a:t>
            </a:r>
            <a:r>
              <a:rPr lang="en-US"/>
              <a:t/>
            </a:r>
            <a:br>
              <a:rPr lang="en-US"/>
            </a:br>
            <a:r>
              <a:rPr lang="en-US" sz="3600"/>
              <a:t>PwC’s Skills for Australia</a:t>
            </a:r>
            <a:endParaRPr sz="3600"/>
          </a:p>
        </p:txBody>
      </p:sp>
      <p:sp>
        <p:nvSpPr>
          <p:cNvPr id="723" name="Google Shape;723;p51"/>
          <p:cNvSpPr txBox="1">
            <a:spLocks noGrp="1"/>
          </p:cNvSpPr>
          <p:nvPr>
            <p:ph type="subTitle" idx="1"/>
          </p:nvPr>
        </p:nvSpPr>
        <p:spPr>
          <a:xfrm>
            <a:off x="1895475" y="4315103"/>
            <a:ext cx="5343600" cy="9144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SzPts val="3200"/>
              <a:buFont typeface="Georgia"/>
              <a:buNone/>
            </a:pPr>
            <a:r>
              <a:rPr lang="en-US"/>
              <a:t>Wednesday 5 June 2019</a:t>
            </a:r>
            <a:endParaRPr/>
          </a:p>
          <a:p>
            <a:pPr marL="0" lvl="0" indent="0" algn="l" rtl="0">
              <a:lnSpc>
                <a:spcPct val="90000"/>
              </a:lnSpc>
              <a:spcBef>
                <a:spcPts val="0"/>
              </a:spcBef>
              <a:spcAft>
                <a:spcPts val="0"/>
              </a:spcAft>
              <a:buSzPts val="2000"/>
              <a:buFont typeface="Georgia"/>
              <a:buNone/>
            </a:pPr>
            <a:endParaRPr sz="2000"/>
          </a:p>
          <a:p>
            <a:pPr marL="0" lvl="0" indent="0" algn="l" rtl="0">
              <a:lnSpc>
                <a:spcPct val="90000"/>
              </a:lnSpc>
              <a:spcBef>
                <a:spcPts val="0"/>
              </a:spcBef>
              <a:spcAft>
                <a:spcPts val="0"/>
              </a:spcAft>
              <a:buSzPts val="2000"/>
              <a:buFont typeface="Georgia"/>
              <a:buNone/>
            </a:pPr>
            <a:r>
              <a:rPr lang="en-US" sz="2000"/>
              <a:t>ADCET Webinar</a:t>
            </a:r>
            <a:endParaRPr sz="2000"/>
          </a:p>
        </p:txBody>
      </p:sp>
      <p:sp>
        <p:nvSpPr>
          <p:cNvPr id="724" name="Google Shape;724;p51"/>
          <p:cNvSpPr txBox="1">
            <a:spLocks noGrp="1"/>
          </p:cNvSpPr>
          <p:nvPr>
            <p:ph type="body" idx="2"/>
          </p:nvPr>
        </p:nvSpPr>
        <p:spPr>
          <a:xfrm>
            <a:off x="1895475" y="374904"/>
            <a:ext cx="4105656" cy="146304"/>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100"/>
              <a:buFont typeface="Georgia"/>
              <a:buNone/>
            </a:pPr>
            <a:r>
              <a:rPr lang="en-US"/>
              <a:t>www.pwc.com.au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52"/>
          <p:cNvSpPr txBox="1">
            <a:spLocks noGrp="1"/>
          </p:cNvSpPr>
          <p:nvPr>
            <p:ph type="title"/>
          </p:nvPr>
        </p:nvSpPr>
        <p:spPr>
          <a:xfrm>
            <a:off x="533400" y="838200"/>
            <a:ext cx="8077200" cy="914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Georgia"/>
              <a:buNone/>
            </a:pPr>
            <a:r>
              <a:rPr lang="en-US"/>
              <a:t>Introduction</a:t>
            </a:r>
            <a:br>
              <a:rPr lang="en-US"/>
            </a:br>
            <a:r>
              <a:rPr lang="en-US" sz="1400" b="0" i="0"/>
              <a:t/>
            </a:r>
            <a:br>
              <a:rPr lang="en-US" sz="1400" b="0" i="0"/>
            </a:br>
            <a:endParaRPr sz="1400"/>
          </a:p>
        </p:txBody>
      </p:sp>
      <p:sp>
        <p:nvSpPr>
          <p:cNvPr id="731" name="Google Shape;731;p52"/>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US"/>
              <a:t>2</a:t>
            </a:fld>
            <a:endParaRPr/>
          </a:p>
        </p:txBody>
      </p:sp>
      <p:sp>
        <p:nvSpPr>
          <p:cNvPr id="732" name="Google Shape;732;p52"/>
          <p:cNvSpPr/>
          <p:nvPr/>
        </p:nvSpPr>
        <p:spPr>
          <a:xfrm>
            <a:off x="533400" y="1341582"/>
            <a:ext cx="4241800" cy="2888673"/>
          </a:xfrm>
          <a:prstGeom prst="roundRect">
            <a:avLst>
              <a:gd name="adj" fmla="val 16667"/>
            </a:avLst>
          </a:prstGeom>
          <a:solidFill>
            <a:schemeClr val="dk2"/>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chemeClr val="lt1"/>
                </a:solidFill>
                <a:latin typeface="Georgia"/>
                <a:ea typeface="Georgia"/>
                <a:cs typeface="Georgia"/>
                <a:sym typeface="Georgia"/>
              </a:rPr>
              <a:t>Who are we</a:t>
            </a:r>
            <a:endParaRPr sz="1800" b="1">
              <a:solidFill>
                <a:schemeClr val="lt1"/>
              </a:solidFill>
              <a:latin typeface="Georgia"/>
              <a:ea typeface="Georgia"/>
              <a:cs typeface="Georgia"/>
              <a:sym typeface="Georgia"/>
            </a:endParaRPr>
          </a:p>
          <a:p>
            <a:pPr marL="0" marR="0" lvl="0" indent="0" algn="l" rtl="0">
              <a:spcBef>
                <a:spcPts val="0"/>
              </a:spcBef>
              <a:spcAft>
                <a:spcPts val="0"/>
              </a:spcAft>
              <a:buNone/>
            </a:pPr>
            <a:endParaRPr sz="1400">
              <a:solidFill>
                <a:schemeClr val="lt1"/>
              </a:solidFill>
              <a:latin typeface="Georgia"/>
              <a:ea typeface="Georgia"/>
              <a:cs typeface="Georgia"/>
              <a:sym typeface="Georgia"/>
            </a:endParaRPr>
          </a:p>
          <a:p>
            <a:pPr marL="0" marR="0" lvl="0" indent="0" algn="l" rtl="0">
              <a:spcBef>
                <a:spcPts val="0"/>
              </a:spcBef>
              <a:spcAft>
                <a:spcPts val="0"/>
              </a:spcAft>
              <a:buNone/>
            </a:pPr>
            <a:r>
              <a:rPr lang="en-US" sz="1600">
                <a:solidFill>
                  <a:schemeClr val="lt1"/>
                </a:solidFill>
                <a:latin typeface="Georgia"/>
                <a:ea typeface="Georgia"/>
                <a:cs typeface="Georgia"/>
                <a:sym typeface="Georgia"/>
              </a:rPr>
              <a:t>PwC’s Skills for Australia is a Skills Service Organisation, funded by the Commonwealth Government.</a:t>
            </a:r>
            <a:endParaRPr/>
          </a:p>
          <a:p>
            <a:pPr marL="0" marR="0" lvl="0" indent="0" algn="l" rtl="0">
              <a:spcBef>
                <a:spcPts val="0"/>
              </a:spcBef>
              <a:spcAft>
                <a:spcPts val="0"/>
              </a:spcAft>
              <a:buNone/>
            </a:pPr>
            <a:endParaRPr sz="1600">
              <a:solidFill>
                <a:schemeClr val="lt1"/>
              </a:solidFill>
              <a:latin typeface="Georgia"/>
              <a:ea typeface="Georgia"/>
              <a:cs typeface="Georgia"/>
              <a:sym typeface="Georgia"/>
            </a:endParaRPr>
          </a:p>
          <a:p>
            <a:pPr marL="0" marR="0" lvl="0" indent="0" algn="l" rtl="0">
              <a:spcBef>
                <a:spcPts val="0"/>
              </a:spcBef>
              <a:spcAft>
                <a:spcPts val="0"/>
              </a:spcAft>
              <a:buNone/>
            </a:pPr>
            <a:r>
              <a:rPr lang="en-US" sz="1600">
                <a:solidFill>
                  <a:schemeClr val="lt1"/>
                </a:solidFill>
                <a:latin typeface="Georgia"/>
                <a:ea typeface="Georgia"/>
                <a:cs typeface="Georgia"/>
                <a:sym typeface="Georgia"/>
              </a:rPr>
              <a:t>Skills for Australia supports industry to develop modern vocational education and training standards and meet current workforce needs. </a:t>
            </a:r>
            <a:endParaRPr sz="1600">
              <a:solidFill>
                <a:schemeClr val="lt1"/>
              </a:solidFill>
              <a:latin typeface="Georgia"/>
              <a:ea typeface="Georgia"/>
              <a:cs typeface="Georgia"/>
              <a:sym typeface="Georgia"/>
            </a:endParaRPr>
          </a:p>
          <a:p>
            <a:pPr marL="0" marR="0" lvl="0" indent="0" algn="l" rtl="0">
              <a:spcBef>
                <a:spcPts val="0"/>
              </a:spcBef>
              <a:spcAft>
                <a:spcPts val="0"/>
              </a:spcAft>
              <a:buNone/>
            </a:pPr>
            <a:endParaRPr sz="1600">
              <a:solidFill>
                <a:schemeClr val="lt1"/>
              </a:solidFill>
              <a:latin typeface="Georgia"/>
              <a:ea typeface="Georgia"/>
              <a:cs typeface="Georgia"/>
              <a:sym typeface="Georgia"/>
            </a:endParaRPr>
          </a:p>
        </p:txBody>
      </p:sp>
      <p:sp>
        <p:nvSpPr>
          <p:cNvPr id="733" name="Google Shape;733;p52"/>
          <p:cNvSpPr/>
          <p:nvPr/>
        </p:nvSpPr>
        <p:spPr>
          <a:xfrm>
            <a:off x="5031100" y="1341575"/>
            <a:ext cx="3582600" cy="4856400"/>
          </a:xfrm>
          <a:prstGeom prst="roundRect">
            <a:avLst>
              <a:gd name="adj" fmla="val 16667"/>
            </a:avLst>
          </a:prstGeom>
          <a:solidFill>
            <a:schemeClr val="accent4"/>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chemeClr val="lt1"/>
                </a:solidFill>
                <a:latin typeface="Georgia"/>
                <a:ea typeface="Georgia"/>
                <a:cs typeface="Georgia"/>
                <a:sym typeface="Georgia"/>
              </a:rPr>
              <a:t>Session Agenda</a:t>
            </a:r>
            <a:endParaRPr sz="1600">
              <a:solidFill>
                <a:schemeClr val="lt1"/>
              </a:solidFill>
              <a:latin typeface="Georgia"/>
              <a:ea typeface="Georgia"/>
              <a:cs typeface="Georgia"/>
              <a:sym typeface="Georgia"/>
            </a:endParaRPr>
          </a:p>
          <a:p>
            <a:pPr marL="0" marR="0" lvl="0" indent="0" algn="l" rtl="0">
              <a:spcBef>
                <a:spcPts val="0"/>
              </a:spcBef>
              <a:spcAft>
                <a:spcPts val="0"/>
              </a:spcAft>
              <a:buNone/>
            </a:pPr>
            <a:endParaRPr sz="1600">
              <a:solidFill>
                <a:schemeClr val="lt1"/>
              </a:solidFill>
              <a:latin typeface="Georgia"/>
              <a:ea typeface="Georgia"/>
              <a:cs typeface="Georgia"/>
              <a:sym typeface="Georgia"/>
            </a:endParaRPr>
          </a:p>
          <a:p>
            <a:pPr marL="457200" lvl="0" indent="-330200" algn="l" rtl="0">
              <a:lnSpc>
                <a:spcPct val="115000"/>
              </a:lnSpc>
              <a:spcBef>
                <a:spcPts val="0"/>
              </a:spcBef>
              <a:spcAft>
                <a:spcPts val="0"/>
              </a:spcAft>
              <a:buClr>
                <a:srgbClr val="FFFFFF"/>
              </a:buClr>
              <a:buSzPts val="1600"/>
              <a:buFont typeface="Georgia"/>
              <a:buAutoNum type="arabicPeriod"/>
            </a:pPr>
            <a:r>
              <a:rPr lang="en-US" sz="1600">
                <a:solidFill>
                  <a:srgbClr val="FFFFFF"/>
                </a:solidFill>
                <a:latin typeface="Georgia"/>
                <a:ea typeface="Georgia"/>
                <a:cs typeface="Georgia"/>
                <a:sym typeface="Georgia"/>
              </a:rPr>
              <a:t>Project Overview</a:t>
            </a:r>
            <a:endParaRPr sz="1600">
              <a:solidFill>
                <a:srgbClr val="FFFFFF"/>
              </a:solidFill>
              <a:latin typeface="Georgia"/>
              <a:ea typeface="Georgia"/>
              <a:cs typeface="Georgia"/>
              <a:sym typeface="Georgia"/>
            </a:endParaRPr>
          </a:p>
          <a:p>
            <a:pPr marL="457200" lvl="0" indent="0" algn="l" rtl="0">
              <a:lnSpc>
                <a:spcPct val="115000"/>
              </a:lnSpc>
              <a:spcBef>
                <a:spcPts val="0"/>
              </a:spcBef>
              <a:spcAft>
                <a:spcPts val="0"/>
              </a:spcAft>
              <a:buNone/>
            </a:pPr>
            <a:endParaRPr sz="1600">
              <a:solidFill>
                <a:srgbClr val="FFFFFF"/>
              </a:solidFill>
              <a:latin typeface="Georgia"/>
              <a:ea typeface="Georgia"/>
              <a:cs typeface="Georgia"/>
              <a:sym typeface="Georgia"/>
            </a:endParaRPr>
          </a:p>
          <a:p>
            <a:pPr marL="457200" lvl="0" indent="-330200" algn="l" rtl="0">
              <a:lnSpc>
                <a:spcPct val="115000"/>
              </a:lnSpc>
              <a:spcBef>
                <a:spcPts val="0"/>
              </a:spcBef>
              <a:spcAft>
                <a:spcPts val="0"/>
              </a:spcAft>
              <a:buClr>
                <a:srgbClr val="FFFFFF"/>
              </a:buClr>
              <a:buSzPts val="1600"/>
              <a:buFont typeface="Georgia"/>
              <a:buAutoNum type="arabicPeriod"/>
            </a:pPr>
            <a:r>
              <a:rPr lang="en-US" sz="1600">
                <a:solidFill>
                  <a:srgbClr val="FFFFFF"/>
                </a:solidFill>
                <a:latin typeface="Georgia"/>
                <a:ea typeface="Georgia"/>
                <a:cs typeface="Georgia"/>
                <a:sym typeface="Georgia"/>
              </a:rPr>
              <a:t>Industry Consultation Process </a:t>
            </a:r>
            <a:endParaRPr sz="1600">
              <a:solidFill>
                <a:srgbClr val="FFFFFF"/>
              </a:solidFill>
              <a:latin typeface="Georgia"/>
              <a:ea typeface="Georgia"/>
              <a:cs typeface="Georgia"/>
              <a:sym typeface="Georgia"/>
            </a:endParaRPr>
          </a:p>
          <a:p>
            <a:pPr marL="457200" lvl="0" indent="0" algn="l" rtl="0">
              <a:lnSpc>
                <a:spcPct val="115000"/>
              </a:lnSpc>
              <a:spcBef>
                <a:spcPts val="0"/>
              </a:spcBef>
              <a:spcAft>
                <a:spcPts val="0"/>
              </a:spcAft>
              <a:buNone/>
            </a:pPr>
            <a:endParaRPr sz="1600">
              <a:solidFill>
                <a:srgbClr val="FFFFFF"/>
              </a:solidFill>
              <a:latin typeface="Georgia"/>
              <a:ea typeface="Georgia"/>
              <a:cs typeface="Georgia"/>
              <a:sym typeface="Georgia"/>
            </a:endParaRPr>
          </a:p>
          <a:p>
            <a:pPr marL="457200" lvl="0" indent="-330200" algn="l" rtl="0">
              <a:lnSpc>
                <a:spcPct val="115000"/>
              </a:lnSpc>
              <a:spcBef>
                <a:spcPts val="0"/>
              </a:spcBef>
              <a:spcAft>
                <a:spcPts val="0"/>
              </a:spcAft>
              <a:buClr>
                <a:srgbClr val="FFFFFF"/>
              </a:buClr>
              <a:buSzPts val="1600"/>
              <a:buFont typeface="Georgia"/>
              <a:buAutoNum type="arabicPeriod"/>
            </a:pPr>
            <a:r>
              <a:rPr lang="en-US" sz="1600">
                <a:solidFill>
                  <a:srgbClr val="FFFFFF"/>
                </a:solidFill>
                <a:latin typeface="Georgia"/>
                <a:ea typeface="Georgia"/>
                <a:cs typeface="Georgia"/>
                <a:sym typeface="Georgia"/>
              </a:rPr>
              <a:t>Findings</a:t>
            </a:r>
            <a:endParaRPr sz="1600">
              <a:solidFill>
                <a:srgbClr val="FFFFFF"/>
              </a:solidFill>
              <a:latin typeface="Georgia"/>
              <a:ea typeface="Georgia"/>
              <a:cs typeface="Georgia"/>
              <a:sym typeface="Georgia"/>
            </a:endParaRPr>
          </a:p>
          <a:p>
            <a:pPr marL="457200" lvl="0" indent="0" algn="l" rtl="0">
              <a:lnSpc>
                <a:spcPct val="115000"/>
              </a:lnSpc>
              <a:spcBef>
                <a:spcPts val="0"/>
              </a:spcBef>
              <a:spcAft>
                <a:spcPts val="0"/>
              </a:spcAft>
              <a:buNone/>
            </a:pPr>
            <a:endParaRPr sz="1600">
              <a:solidFill>
                <a:srgbClr val="FFFFFF"/>
              </a:solidFill>
              <a:latin typeface="Georgia"/>
              <a:ea typeface="Georgia"/>
              <a:cs typeface="Georgia"/>
              <a:sym typeface="Georgia"/>
            </a:endParaRPr>
          </a:p>
          <a:p>
            <a:pPr marL="457200" lvl="0" indent="-330200" algn="l" rtl="0">
              <a:lnSpc>
                <a:spcPct val="115000"/>
              </a:lnSpc>
              <a:spcBef>
                <a:spcPts val="0"/>
              </a:spcBef>
              <a:spcAft>
                <a:spcPts val="0"/>
              </a:spcAft>
              <a:buClr>
                <a:srgbClr val="FFFFFF"/>
              </a:buClr>
              <a:buSzPts val="1600"/>
              <a:buFont typeface="Georgia"/>
              <a:buAutoNum type="arabicPeriod"/>
            </a:pPr>
            <a:r>
              <a:rPr lang="en-US" sz="1600">
                <a:solidFill>
                  <a:srgbClr val="FFFFFF"/>
                </a:solidFill>
                <a:latin typeface="Georgia"/>
                <a:ea typeface="Georgia"/>
                <a:cs typeface="Georgia"/>
                <a:sym typeface="Georgia"/>
              </a:rPr>
              <a:t>Solutions- Developed Training Products</a:t>
            </a:r>
            <a:endParaRPr sz="1600">
              <a:solidFill>
                <a:srgbClr val="FFFFFF"/>
              </a:solidFill>
              <a:latin typeface="Georgia"/>
              <a:ea typeface="Georgia"/>
              <a:cs typeface="Georgia"/>
              <a:sym typeface="Georgia"/>
            </a:endParaRPr>
          </a:p>
          <a:p>
            <a:pPr marL="457200" lvl="0" indent="0" algn="l" rtl="0">
              <a:lnSpc>
                <a:spcPct val="115000"/>
              </a:lnSpc>
              <a:spcBef>
                <a:spcPts val="0"/>
              </a:spcBef>
              <a:spcAft>
                <a:spcPts val="0"/>
              </a:spcAft>
              <a:buNone/>
            </a:pPr>
            <a:endParaRPr sz="1600">
              <a:solidFill>
                <a:srgbClr val="FFFFFF"/>
              </a:solidFill>
              <a:latin typeface="Georgia"/>
              <a:ea typeface="Georgia"/>
              <a:cs typeface="Georgia"/>
              <a:sym typeface="Georgia"/>
            </a:endParaRPr>
          </a:p>
          <a:p>
            <a:pPr marL="457200" lvl="0" indent="-330200" algn="l" rtl="0">
              <a:lnSpc>
                <a:spcPct val="115000"/>
              </a:lnSpc>
              <a:spcBef>
                <a:spcPts val="0"/>
              </a:spcBef>
              <a:spcAft>
                <a:spcPts val="0"/>
              </a:spcAft>
              <a:buClr>
                <a:srgbClr val="FFFFFF"/>
              </a:buClr>
              <a:buSzPts val="1600"/>
              <a:buFont typeface="Georgia"/>
              <a:buAutoNum type="arabicPeriod"/>
            </a:pPr>
            <a:r>
              <a:rPr lang="en-US" sz="1600">
                <a:solidFill>
                  <a:srgbClr val="FFFFFF"/>
                </a:solidFill>
                <a:latin typeface="Georgia"/>
                <a:ea typeface="Georgia"/>
                <a:cs typeface="Georgia"/>
                <a:sym typeface="Georgia"/>
              </a:rPr>
              <a:t>What’s Next- Introduction of Training Products and Broader Considerations for VET</a:t>
            </a:r>
            <a:endParaRPr sz="1600">
              <a:solidFill>
                <a:srgbClr val="FFFFFF"/>
              </a:solidFill>
              <a:latin typeface="Georgia"/>
              <a:ea typeface="Georgia"/>
              <a:cs typeface="Georgia"/>
              <a:sym typeface="Georgia"/>
            </a:endParaRPr>
          </a:p>
          <a:p>
            <a:pPr marL="0" marR="0" lvl="0" indent="0" algn="l" rtl="0">
              <a:spcBef>
                <a:spcPts val="0"/>
              </a:spcBef>
              <a:spcAft>
                <a:spcPts val="0"/>
              </a:spcAft>
              <a:buNone/>
            </a:pPr>
            <a:endParaRPr sz="1400">
              <a:solidFill>
                <a:schemeClr val="lt1"/>
              </a:solidFill>
              <a:latin typeface="Georgia"/>
              <a:ea typeface="Georgia"/>
              <a:cs typeface="Georgia"/>
              <a:sym typeface="Georgia"/>
            </a:endParaRPr>
          </a:p>
        </p:txBody>
      </p:sp>
      <p:pic>
        <p:nvPicPr>
          <p:cNvPr id="734" name="Google Shape;734;p52" descr="Image result for pwc logo"/>
          <p:cNvPicPr preferRelativeResize="0"/>
          <p:nvPr/>
        </p:nvPicPr>
        <p:blipFill rotWithShape="1">
          <a:blip r:embed="rId3">
            <a:alphaModFix/>
          </a:blip>
          <a:srcRect l="17174" t="11815" r="13977" b="12793"/>
          <a:stretch/>
        </p:blipFill>
        <p:spPr>
          <a:xfrm>
            <a:off x="1373430" y="4230255"/>
            <a:ext cx="2561739" cy="21038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9"/>
        <p:cNvGrpSpPr/>
        <p:nvPr/>
      </p:nvGrpSpPr>
      <p:grpSpPr>
        <a:xfrm>
          <a:off x="0" y="0"/>
          <a:ext cx="0" cy="0"/>
          <a:chOff x="0" y="0"/>
          <a:chExt cx="0" cy="0"/>
        </a:xfrm>
      </p:grpSpPr>
      <p:sp>
        <p:nvSpPr>
          <p:cNvPr id="740" name="Google Shape;740;p53"/>
          <p:cNvSpPr txBox="1">
            <a:spLocks noGrp="1"/>
          </p:cNvSpPr>
          <p:nvPr>
            <p:ph type="title"/>
          </p:nvPr>
        </p:nvSpPr>
        <p:spPr>
          <a:xfrm>
            <a:off x="533400" y="838200"/>
            <a:ext cx="8077200" cy="914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Georgia"/>
              <a:buNone/>
            </a:pPr>
            <a:r>
              <a:rPr lang="en-US"/>
              <a:t>Project Overview</a:t>
            </a:r>
            <a:br>
              <a:rPr lang="en-US"/>
            </a:br>
            <a:r>
              <a:rPr lang="en-US" sz="1400" b="0" i="0"/>
              <a:t/>
            </a:r>
            <a:br>
              <a:rPr lang="en-US" sz="1400" b="0" i="0"/>
            </a:br>
            <a:endParaRPr sz="1600"/>
          </a:p>
        </p:txBody>
      </p:sp>
      <p:sp>
        <p:nvSpPr>
          <p:cNvPr id="741" name="Google Shape;741;p53"/>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US"/>
              <a:t>3</a:t>
            </a:fld>
            <a:endParaRPr/>
          </a:p>
        </p:txBody>
      </p:sp>
      <p:sp>
        <p:nvSpPr>
          <p:cNvPr id="742" name="Google Shape;742;p53"/>
          <p:cNvSpPr/>
          <p:nvPr/>
        </p:nvSpPr>
        <p:spPr>
          <a:xfrm>
            <a:off x="533400" y="2279779"/>
            <a:ext cx="2583000" cy="3971100"/>
          </a:xfrm>
          <a:prstGeom prst="rect">
            <a:avLst/>
          </a:prstGeom>
          <a:solidFill>
            <a:srgbClr val="FFFFFF"/>
          </a:solidFill>
          <a:ln w="12700" cap="flat" cmpd="sng">
            <a:solidFill>
              <a:srgbClr val="A32020"/>
            </a:solidFill>
            <a:prstDash val="solid"/>
            <a:round/>
            <a:headEnd type="none" w="sm" len="sm"/>
            <a:tailEnd type="none" w="sm" len="sm"/>
          </a:ln>
        </p:spPr>
        <p:txBody>
          <a:bodyPr spcFirstLastPara="1" wrap="square" lIns="45675" tIns="216000" rIns="45675" bIns="45675" anchor="t" anchorCtr="0">
            <a:noAutofit/>
          </a:bodyPr>
          <a:lstStyle/>
          <a:p>
            <a:pPr marL="0" marR="0" lvl="0" indent="0" algn="ctr" rtl="0">
              <a:spcBef>
                <a:spcPts val="0"/>
              </a:spcBef>
              <a:spcAft>
                <a:spcPts val="0"/>
              </a:spcAft>
              <a:buClr>
                <a:srgbClr val="000000"/>
              </a:buClr>
              <a:buSzPts val="1800"/>
              <a:buFont typeface="Georgia"/>
              <a:buNone/>
            </a:pPr>
            <a:r>
              <a:rPr lang="en-US" sz="1800" b="1" i="1">
                <a:solidFill>
                  <a:srgbClr val="000000"/>
                </a:solidFill>
                <a:latin typeface="Georgia"/>
                <a:ea typeface="Georgia"/>
                <a:cs typeface="Georgia"/>
                <a:sym typeface="Georgia"/>
              </a:rPr>
              <a:t>Inception</a:t>
            </a:r>
            <a:endParaRPr/>
          </a:p>
          <a:p>
            <a:pPr marL="0" marR="0" lvl="0" indent="0" algn="l" rtl="0">
              <a:spcBef>
                <a:spcPts val="0"/>
              </a:spcBef>
              <a:spcAft>
                <a:spcPts val="0"/>
              </a:spcAft>
              <a:buClr>
                <a:schemeClr val="dk1"/>
              </a:buClr>
              <a:buSzPts val="1200"/>
              <a:buFont typeface="Arial"/>
              <a:buNone/>
            </a:pPr>
            <a:endParaRPr sz="1200">
              <a:solidFill>
                <a:srgbClr val="000000"/>
              </a:solidFill>
              <a:latin typeface="Georgia"/>
              <a:ea typeface="Georgia"/>
              <a:cs typeface="Georgia"/>
              <a:sym typeface="Georgia"/>
            </a:endParaRPr>
          </a:p>
          <a:p>
            <a:pPr marL="0" marR="0" lvl="0" indent="0" algn="l" rtl="0">
              <a:spcBef>
                <a:spcPts val="0"/>
              </a:spcBef>
              <a:spcAft>
                <a:spcPts val="0"/>
              </a:spcAft>
              <a:buNone/>
            </a:pPr>
            <a:r>
              <a:rPr lang="en-US" sz="1400">
                <a:solidFill>
                  <a:srgbClr val="000000"/>
                </a:solidFill>
                <a:latin typeface="Georgia"/>
                <a:ea typeface="Georgia"/>
                <a:cs typeface="Georgia"/>
                <a:sym typeface="Georgia"/>
              </a:rPr>
              <a:t>Commissioned by the </a:t>
            </a:r>
            <a:r>
              <a:rPr lang="en-US" sz="1400">
                <a:solidFill>
                  <a:schemeClr val="dk1"/>
                </a:solidFill>
                <a:latin typeface="Georgia"/>
                <a:ea typeface="Georgia"/>
                <a:cs typeface="Georgia"/>
                <a:sym typeface="Georgia"/>
              </a:rPr>
              <a:t>Australian Industry and Skills Committee (AISC).</a:t>
            </a:r>
            <a:endParaRPr/>
          </a:p>
          <a:p>
            <a:pPr marL="0" marR="0" lvl="0" indent="0" algn="l" rtl="0">
              <a:spcBef>
                <a:spcPts val="0"/>
              </a:spcBef>
              <a:spcAft>
                <a:spcPts val="0"/>
              </a:spcAft>
              <a:buNone/>
            </a:pPr>
            <a:endParaRPr sz="1400">
              <a:solidFill>
                <a:schemeClr val="dk1"/>
              </a:solidFill>
              <a:latin typeface="Georgia"/>
              <a:ea typeface="Georgia"/>
              <a:cs typeface="Georgia"/>
              <a:sym typeface="Georgia"/>
            </a:endParaRPr>
          </a:p>
          <a:p>
            <a:pPr marL="0" marR="0" lvl="0" indent="0" algn="l" rtl="0">
              <a:spcBef>
                <a:spcPts val="0"/>
              </a:spcBef>
              <a:spcAft>
                <a:spcPts val="0"/>
              </a:spcAft>
              <a:buNone/>
            </a:pPr>
            <a:r>
              <a:rPr lang="en-US" sz="1400">
                <a:solidFill>
                  <a:schemeClr val="dk1"/>
                </a:solidFill>
                <a:latin typeface="Georgia"/>
                <a:ea typeface="Georgia"/>
                <a:cs typeface="Georgia"/>
                <a:sym typeface="Georgia"/>
              </a:rPr>
              <a:t>Project scope included three contexts for inclusion:</a:t>
            </a:r>
            <a:endParaRPr/>
          </a:p>
          <a:p>
            <a:pPr marL="342900" marR="0" lvl="0" indent="-342900" algn="l" rtl="0">
              <a:spcBef>
                <a:spcPts val="0"/>
              </a:spcBef>
              <a:spcAft>
                <a:spcPts val="0"/>
              </a:spcAft>
              <a:buClr>
                <a:schemeClr val="dk1"/>
              </a:buClr>
              <a:buSzPts val="1400"/>
              <a:buFont typeface="Georgia"/>
              <a:buAutoNum type="arabicPeriod"/>
            </a:pPr>
            <a:r>
              <a:rPr lang="en-US" sz="1400">
                <a:solidFill>
                  <a:schemeClr val="dk1"/>
                </a:solidFill>
                <a:latin typeface="Georgia"/>
                <a:ea typeface="Georgia"/>
                <a:cs typeface="Georgia"/>
                <a:sym typeface="Georgia"/>
              </a:rPr>
              <a:t>Vocational Education and Training;</a:t>
            </a:r>
            <a:endParaRPr/>
          </a:p>
          <a:p>
            <a:pPr marL="342900" marR="0" lvl="0" indent="-342900" algn="l" rtl="0">
              <a:spcBef>
                <a:spcPts val="0"/>
              </a:spcBef>
              <a:spcAft>
                <a:spcPts val="0"/>
              </a:spcAft>
              <a:buClr>
                <a:schemeClr val="dk1"/>
              </a:buClr>
              <a:buSzPts val="1400"/>
              <a:buFont typeface="Georgia"/>
              <a:buAutoNum type="arabicPeriod"/>
            </a:pPr>
            <a:r>
              <a:rPr lang="en-US" sz="1400">
                <a:solidFill>
                  <a:schemeClr val="dk1"/>
                </a:solidFill>
                <a:latin typeface="Georgia"/>
                <a:ea typeface="Georgia"/>
                <a:cs typeface="Georgia"/>
                <a:sym typeface="Georgia"/>
              </a:rPr>
              <a:t>Employment;</a:t>
            </a:r>
            <a:endParaRPr/>
          </a:p>
          <a:p>
            <a:pPr marL="342900" marR="0" lvl="0" indent="-342900" algn="l" rtl="0">
              <a:spcBef>
                <a:spcPts val="0"/>
              </a:spcBef>
              <a:spcAft>
                <a:spcPts val="0"/>
              </a:spcAft>
              <a:buClr>
                <a:schemeClr val="dk1"/>
              </a:buClr>
              <a:buSzPts val="1400"/>
              <a:buFont typeface="Georgia"/>
              <a:buAutoNum type="arabicPeriod"/>
            </a:pPr>
            <a:r>
              <a:rPr lang="en-US" sz="1400">
                <a:solidFill>
                  <a:schemeClr val="dk1"/>
                </a:solidFill>
                <a:latin typeface="Georgia"/>
                <a:ea typeface="Georgia"/>
                <a:cs typeface="Georgia"/>
                <a:sym typeface="Georgia"/>
              </a:rPr>
              <a:t>Customer Service. </a:t>
            </a:r>
            <a:endParaRPr/>
          </a:p>
        </p:txBody>
      </p:sp>
      <p:sp>
        <p:nvSpPr>
          <p:cNvPr id="743" name="Google Shape;743;p53" title="Lightbulb"/>
          <p:cNvSpPr/>
          <p:nvPr/>
        </p:nvSpPr>
        <p:spPr>
          <a:xfrm>
            <a:off x="1310257" y="1357833"/>
            <a:ext cx="1129500" cy="1098600"/>
          </a:xfrm>
          <a:prstGeom prst="ellipse">
            <a:avLst/>
          </a:prstGeom>
          <a:solidFill>
            <a:srgbClr val="FFFFFF"/>
          </a:solidFill>
          <a:ln w="12700" cap="flat" cmpd="sng">
            <a:solidFill>
              <a:srgbClr val="A3202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800"/>
              <a:buFont typeface="Arial"/>
              <a:buNone/>
            </a:pPr>
            <a:endParaRPr sz="800">
              <a:solidFill>
                <a:srgbClr val="FFFFFF"/>
              </a:solidFill>
              <a:latin typeface="Georgia"/>
              <a:ea typeface="Georgia"/>
              <a:cs typeface="Georgia"/>
              <a:sym typeface="Georgia"/>
            </a:endParaRPr>
          </a:p>
        </p:txBody>
      </p:sp>
      <p:sp>
        <p:nvSpPr>
          <p:cNvPr id="744" name="Google Shape;744;p53"/>
          <p:cNvSpPr/>
          <p:nvPr/>
        </p:nvSpPr>
        <p:spPr>
          <a:xfrm>
            <a:off x="533400" y="6250905"/>
            <a:ext cx="2583000" cy="125100"/>
          </a:xfrm>
          <a:prstGeom prst="rect">
            <a:avLst/>
          </a:prstGeom>
          <a:solidFill>
            <a:srgbClr val="A32020"/>
          </a:solidFill>
          <a:ln w="12700" cap="flat" cmpd="sng">
            <a:solidFill>
              <a:srgbClr val="A32020"/>
            </a:solidFill>
            <a:prstDash val="solid"/>
            <a:round/>
            <a:headEnd type="none" w="sm" len="sm"/>
            <a:tailEnd type="none" w="sm" len="sm"/>
          </a:ln>
        </p:spPr>
        <p:txBody>
          <a:bodyPr spcFirstLastPara="1" wrap="square" lIns="45675" tIns="164475" rIns="45675" bIns="45675" anchor="t" anchorCtr="0">
            <a:noAutofit/>
          </a:bodyPr>
          <a:lstStyle/>
          <a:p>
            <a:pPr marL="0" marR="0" lvl="0" indent="0" algn="ctr" rtl="0">
              <a:lnSpc>
                <a:spcPct val="90000"/>
              </a:lnSpc>
              <a:spcBef>
                <a:spcPts val="0"/>
              </a:spcBef>
              <a:spcAft>
                <a:spcPts val="0"/>
              </a:spcAft>
              <a:buClr>
                <a:schemeClr val="dk1"/>
              </a:buClr>
              <a:buSzPts val="800"/>
              <a:buFont typeface="Arial"/>
              <a:buNone/>
            </a:pPr>
            <a:endParaRPr sz="800">
              <a:solidFill>
                <a:srgbClr val="A32020"/>
              </a:solidFill>
              <a:latin typeface="Georgia"/>
              <a:ea typeface="Georgia"/>
              <a:cs typeface="Georgia"/>
              <a:sym typeface="Georgia"/>
            </a:endParaRPr>
          </a:p>
        </p:txBody>
      </p:sp>
      <p:sp>
        <p:nvSpPr>
          <p:cNvPr id="745" name="Google Shape;745;p53"/>
          <p:cNvSpPr/>
          <p:nvPr/>
        </p:nvSpPr>
        <p:spPr>
          <a:xfrm>
            <a:off x="5895700" y="2279779"/>
            <a:ext cx="2629500" cy="3971100"/>
          </a:xfrm>
          <a:prstGeom prst="rect">
            <a:avLst/>
          </a:prstGeom>
          <a:solidFill>
            <a:srgbClr val="FFFFFF"/>
          </a:solidFill>
          <a:ln w="12700" cap="flat" cmpd="sng">
            <a:solidFill>
              <a:srgbClr val="DB536A"/>
            </a:solidFill>
            <a:prstDash val="solid"/>
            <a:round/>
            <a:headEnd type="none" w="sm" len="sm"/>
            <a:tailEnd type="none" w="sm" len="sm"/>
          </a:ln>
        </p:spPr>
        <p:txBody>
          <a:bodyPr spcFirstLastPara="1" wrap="square" lIns="45675" tIns="216000" rIns="45675" bIns="45675" anchor="t" anchorCtr="0">
            <a:noAutofit/>
          </a:bodyPr>
          <a:lstStyle/>
          <a:p>
            <a:pPr marL="0" marR="0" lvl="0" indent="0" algn="ctr" rtl="0">
              <a:spcBef>
                <a:spcPts val="0"/>
              </a:spcBef>
              <a:spcAft>
                <a:spcPts val="0"/>
              </a:spcAft>
              <a:buClr>
                <a:srgbClr val="000000"/>
              </a:buClr>
              <a:buSzPts val="1800"/>
              <a:buFont typeface="Georgia"/>
              <a:buNone/>
            </a:pPr>
            <a:r>
              <a:rPr lang="en-US" sz="1800" b="1" i="1">
                <a:solidFill>
                  <a:srgbClr val="000000"/>
                </a:solidFill>
                <a:latin typeface="Georgia"/>
                <a:ea typeface="Georgia"/>
                <a:cs typeface="Georgia"/>
                <a:sym typeface="Georgia"/>
              </a:rPr>
              <a:t>Outcomes</a:t>
            </a:r>
            <a:endParaRPr/>
          </a:p>
          <a:p>
            <a:pPr marL="0" marR="0" lvl="0" indent="0" algn="l" rtl="0">
              <a:spcBef>
                <a:spcPts val="0"/>
              </a:spcBef>
              <a:spcAft>
                <a:spcPts val="0"/>
              </a:spcAft>
              <a:buClr>
                <a:schemeClr val="dk1"/>
              </a:buClr>
              <a:buSzPts val="1200"/>
              <a:buFont typeface="Arial"/>
              <a:buNone/>
            </a:pPr>
            <a:endParaRPr sz="1200">
              <a:solidFill>
                <a:srgbClr val="000000"/>
              </a:solidFill>
              <a:latin typeface="Georgia"/>
              <a:ea typeface="Georgia"/>
              <a:cs typeface="Georgia"/>
              <a:sym typeface="Georgia"/>
            </a:endParaRPr>
          </a:p>
          <a:p>
            <a:pPr marL="0" marR="0" lvl="0" indent="0" algn="l" rtl="0">
              <a:spcBef>
                <a:spcPts val="0"/>
              </a:spcBef>
              <a:spcAft>
                <a:spcPts val="0"/>
              </a:spcAft>
              <a:buNone/>
            </a:pPr>
            <a:r>
              <a:rPr lang="en-US" sz="1400">
                <a:solidFill>
                  <a:schemeClr val="dk1"/>
                </a:solidFill>
                <a:latin typeface="Georgia"/>
                <a:ea typeface="Georgia"/>
                <a:cs typeface="Georgia"/>
                <a:sym typeface="Georgia"/>
              </a:rPr>
              <a:t>   Development of training</a:t>
            </a:r>
            <a:endParaRPr/>
          </a:p>
          <a:p>
            <a:pPr marL="0" marR="0" lvl="0" indent="0" algn="l" rtl="0">
              <a:spcBef>
                <a:spcPts val="0"/>
              </a:spcBef>
              <a:spcAft>
                <a:spcPts val="0"/>
              </a:spcAft>
              <a:buNone/>
            </a:pPr>
            <a:r>
              <a:rPr lang="en-US" sz="1400">
                <a:solidFill>
                  <a:schemeClr val="dk1"/>
                </a:solidFill>
                <a:latin typeface="Georgia"/>
                <a:ea typeface="Georgia"/>
                <a:cs typeface="Georgia"/>
                <a:sym typeface="Georgia"/>
              </a:rPr>
              <a:t>   products to be used across a</a:t>
            </a:r>
            <a:endParaRPr/>
          </a:p>
          <a:p>
            <a:pPr marL="0" marR="0" lvl="0" indent="0" algn="l" rtl="0">
              <a:spcBef>
                <a:spcPts val="0"/>
              </a:spcBef>
              <a:spcAft>
                <a:spcPts val="0"/>
              </a:spcAft>
              <a:buNone/>
            </a:pPr>
            <a:r>
              <a:rPr lang="en-US" sz="1400">
                <a:solidFill>
                  <a:schemeClr val="dk1"/>
                </a:solidFill>
                <a:latin typeface="Georgia"/>
                <a:ea typeface="Georgia"/>
                <a:cs typeface="Georgia"/>
                <a:sym typeface="Georgia"/>
              </a:rPr>
              <a:t>   range of industries. </a:t>
            </a:r>
            <a:endParaRPr/>
          </a:p>
          <a:p>
            <a:pPr marL="0" marR="0" lvl="0" indent="0" algn="l" rtl="0">
              <a:spcBef>
                <a:spcPts val="0"/>
              </a:spcBef>
              <a:spcAft>
                <a:spcPts val="0"/>
              </a:spcAft>
              <a:buNone/>
            </a:pPr>
            <a:endParaRPr sz="1400">
              <a:solidFill>
                <a:srgbClr val="000000"/>
              </a:solidFill>
              <a:latin typeface="Georgia"/>
              <a:ea typeface="Georgia"/>
              <a:cs typeface="Georgia"/>
              <a:sym typeface="Georgia"/>
            </a:endParaRPr>
          </a:p>
          <a:p>
            <a:pPr marL="0" marR="0" lvl="0" indent="0" algn="l" rtl="0">
              <a:spcBef>
                <a:spcPts val="0"/>
              </a:spcBef>
              <a:spcAft>
                <a:spcPts val="0"/>
              </a:spcAft>
              <a:buNone/>
            </a:pPr>
            <a:r>
              <a:rPr lang="en-US" sz="1400">
                <a:solidFill>
                  <a:schemeClr val="dk1"/>
                </a:solidFill>
                <a:latin typeface="Georgia"/>
                <a:ea typeface="Georgia"/>
                <a:cs typeface="Georgia"/>
                <a:sym typeface="Georgia"/>
              </a:rPr>
              <a:t>   Address skills and</a:t>
            </a:r>
            <a:endParaRPr/>
          </a:p>
          <a:p>
            <a:pPr marL="0" marR="0" lvl="0" indent="0" algn="l" rtl="0">
              <a:spcBef>
                <a:spcPts val="0"/>
              </a:spcBef>
              <a:spcAft>
                <a:spcPts val="0"/>
              </a:spcAft>
              <a:buNone/>
            </a:pPr>
            <a:r>
              <a:rPr lang="en-US" sz="1400">
                <a:solidFill>
                  <a:schemeClr val="dk1"/>
                </a:solidFill>
                <a:latin typeface="Georgia"/>
                <a:ea typeface="Georgia"/>
                <a:cs typeface="Georgia"/>
                <a:sym typeface="Georgia"/>
              </a:rPr>
              <a:t>   knowledge gaps underlying</a:t>
            </a:r>
            <a:endParaRPr/>
          </a:p>
          <a:p>
            <a:pPr marL="0" marR="0" lvl="0" indent="0" algn="l" rtl="0">
              <a:spcBef>
                <a:spcPts val="0"/>
              </a:spcBef>
              <a:spcAft>
                <a:spcPts val="0"/>
              </a:spcAft>
              <a:buNone/>
            </a:pPr>
            <a:r>
              <a:rPr lang="en-US" sz="1400">
                <a:solidFill>
                  <a:schemeClr val="dk1"/>
                </a:solidFill>
                <a:latin typeface="Georgia"/>
                <a:ea typeface="Georgia"/>
                <a:cs typeface="Georgia"/>
                <a:sym typeface="Georgia"/>
              </a:rPr>
              <a:t>   barriers to inclusion.</a:t>
            </a:r>
            <a:endParaRPr/>
          </a:p>
          <a:p>
            <a:pPr marL="0" marR="0" lvl="0" indent="0" algn="l" rtl="0">
              <a:spcBef>
                <a:spcPts val="0"/>
              </a:spcBef>
              <a:spcAft>
                <a:spcPts val="0"/>
              </a:spcAft>
              <a:buNone/>
            </a:pPr>
            <a:endParaRPr sz="1400">
              <a:solidFill>
                <a:srgbClr val="000000"/>
              </a:solidFill>
              <a:latin typeface="Georgia"/>
              <a:ea typeface="Georgia"/>
              <a:cs typeface="Georgia"/>
              <a:sym typeface="Georgia"/>
            </a:endParaRPr>
          </a:p>
          <a:p>
            <a:pPr marL="0" marR="0" lvl="0" indent="0" algn="l" rtl="0">
              <a:spcBef>
                <a:spcPts val="0"/>
              </a:spcBef>
              <a:spcAft>
                <a:spcPts val="0"/>
              </a:spcAft>
              <a:buNone/>
            </a:pPr>
            <a:r>
              <a:rPr lang="en-US" sz="1400">
                <a:solidFill>
                  <a:srgbClr val="000000"/>
                </a:solidFill>
                <a:latin typeface="Georgia"/>
                <a:ea typeface="Georgia"/>
                <a:cs typeface="Georgia"/>
                <a:sym typeface="Georgia"/>
              </a:rPr>
              <a:t>   Support vocational educators, </a:t>
            </a:r>
            <a:endParaRPr/>
          </a:p>
          <a:p>
            <a:pPr marL="0" marR="0" lvl="0" indent="0" algn="l" rtl="0">
              <a:spcBef>
                <a:spcPts val="0"/>
              </a:spcBef>
              <a:spcAft>
                <a:spcPts val="0"/>
              </a:spcAft>
              <a:buNone/>
            </a:pPr>
            <a:r>
              <a:rPr lang="en-US" sz="1400">
                <a:solidFill>
                  <a:srgbClr val="000000"/>
                </a:solidFill>
                <a:latin typeface="Georgia"/>
                <a:ea typeface="Georgia"/>
                <a:cs typeface="Georgia"/>
                <a:sym typeface="Georgia"/>
              </a:rPr>
              <a:t>   employers and customer    </a:t>
            </a:r>
            <a:endParaRPr/>
          </a:p>
          <a:p>
            <a:pPr marL="0" marR="0" lvl="0" indent="0" algn="l" rtl="0">
              <a:spcBef>
                <a:spcPts val="0"/>
              </a:spcBef>
              <a:spcAft>
                <a:spcPts val="0"/>
              </a:spcAft>
              <a:buNone/>
            </a:pPr>
            <a:r>
              <a:rPr lang="en-US" sz="1400">
                <a:solidFill>
                  <a:srgbClr val="000000"/>
                </a:solidFill>
                <a:latin typeface="Georgia"/>
                <a:ea typeface="Georgia"/>
                <a:cs typeface="Georgia"/>
                <a:sym typeface="Georgia"/>
              </a:rPr>
              <a:t>   service providers to facilitate</a:t>
            </a:r>
            <a:endParaRPr/>
          </a:p>
          <a:p>
            <a:pPr marL="0" marR="0" lvl="0" indent="0" algn="l" rtl="0">
              <a:spcBef>
                <a:spcPts val="0"/>
              </a:spcBef>
              <a:spcAft>
                <a:spcPts val="0"/>
              </a:spcAft>
              <a:buNone/>
            </a:pPr>
            <a:r>
              <a:rPr lang="en-US" sz="1400">
                <a:solidFill>
                  <a:srgbClr val="000000"/>
                </a:solidFill>
                <a:latin typeface="Georgia"/>
                <a:ea typeface="Georgia"/>
                <a:cs typeface="Georgia"/>
                <a:sym typeface="Georgia"/>
              </a:rPr>
              <a:t>   inclusion.</a:t>
            </a:r>
            <a:endParaRPr sz="1400">
              <a:solidFill>
                <a:srgbClr val="000000"/>
              </a:solidFill>
              <a:latin typeface="Georgia"/>
              <a:ea typeface="Georgia"/>
              <a:cs typeface="Georgia"/>
              <a:sym typeface="Georgia"/>
            </a:endParaRPr>
          </a:p>
        </p:txBody>
      </p:sp>
      <p:sp>
        <p:nvSpPr>
          <p:cNvPr id="746" name="Google Shape;746;p53"/>
          <p:cNvSpPr/>
          <p:nvPr/>
        </p:nvSpPr>
        <p:spPr>
          <a:xfrm>
            <a:off x="6733644" y="1361252"/>
            <a:ext cx="1121100" cy="1092000"/>
          </a:xfrm>
          <a:prstGeom prst="ellipse">
            <a:avLst/>
          </a:prstGeom>
          <a:solidFill>
            <a:srgbClr val="FFFFFF"/>
          </a:solidFill>
          <a:ln w="12700" cap="flat" cmpd="sng">
            <a:solidFill>
              <a:srgbClr val="DB536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800"/>
              <a:buFont typeface="Arial"/>
              <a:buNone/>
            </a:pPr>
            <a:endParaRPr sz="800">
              <a:solidFill>
                <a:srgbClr val="FFFFFF"/>
              </a:solidFill>
              <a:latin typeface="Georgia"/>
              <a:ea typeface="Georgia"/>
              <a:cs typeface="Georgia"/>
              <a:sym typeface="Georgia"/>
            </a:endParaRPr>
          </a:p>
        </p:txBody>
      </p:sp>
      <p:sp>
        <p:nvSpPr>
          <p:cNvPr id="747" name="Google Shape;747;p53"/>
          <p:cNvSpPr/>
          <p:nvPr/>
        </p:nvSpPr>
        <p:spPr>
          <a:xfrm>
            <a:off x="5895700" y="6250905"/>
            <a:ext cx="2629500" cy="125100"/>
          </a:xfrm>
          <a:prstGeom prst="rect">
            <a:avLst/>
          </a:prstGeom>
          <a:solidFill>
            <a:srgbClr val="DB536A"/>
          </a:solidFill>
          <a:ln w="12700" cap="flat" cmpd="sng">
            <a:solidFill>
              <a:srgbClr val="DB536A"/>
            </a:solidFill>
            <a:prstDash val="solid"/>
            <a:round/>
            <a:headEnd type="none" w="sm" len="sm"/>
            <a:tailEnd type="none" w="sm" len="sm"/>
          </a:ln>
        </p:spPr>
        <p:txBody>
          <a:bodyPr spcFirstLastPara="1" wrap="square" lIns="45675" tIns="164475" rIns="45675" bIns="45675" anchor="t" anchorCtr="0">
            <a:noAutofit/>
          </a:bodyPr>
          <a:lstStyle/>
          <a:p>
            <a:pPr marL="0" marR="0" lvl="0" indent="0" algn="ctr" rtl="0">
              <a:lnSpc>
                <a:spcPct val="90000"/>
              </a:lnSpc>
              <a:spcBef>
                <a:spcPts val="0"/>
              </a:spcBef>
              <a:spcAft>
                <a:spcPts val="0"/>
              </a:spcAft>
              <a:buClr>
                <a:schemeClr val="dk1"/>
              </a:buClr>
              <a:buSzPts val="800"/>
              <a:buFont typeface="Arial"/>
              <a:buNone/>
            </a:pPr>
            <a:endParaRPr sz="800">
              <a:solidFill>
                <a:srgbClr val="A32020"/>
              </a:solidFill>
              <a:latin typeface="Georgia"/>
              <a:ea typeface="Georgia"/>
              <a:cs typeface="Georgia"/>
              <a:sym typeface="Georgia"/>
            </a:endParaRPr>
          </a:p>
        </p:txBody>
      </p:sp>
      <p:sp>
        <p:nvSpPr>
          <p:cNvPr id="748" name="Google Shape;748;p53"/>
          <p:cNvSpPr/>
          <p:nvPr/>
        </p:nvSpPr>
        <p:spPr>
          <a:xfrm>
            <a:off x="3214550" y="2279779"/>
            <a:ext cx="2583000" cy="3971100"/>
          </a:xfrm>
          <a:prstGeom prst="rect">
            <a:avLst/>
          </a:prstGeom>
          <a:solidFill>
            <a:srgbClr val="FFFFFF"/>
          </a:solidFill>
          <a:ln w="12700" cap="flat" cmpd="sng">
            <a:solidFill>
              <a:srgbClr val="E0301E"/>
            </a:solidFill>
            <a:prstDash val="solid"/>
            <a:round/>
            <a:headEnd type="none" w="sm" len="sm"/>
            <a:tailEnd type="none" w="sm" len="sm"/>
          </a:ln>
        </p:spPr>
        <p:txBody>
          <a:bodyPr spcFirstLastPara="1" wrap="square" lIns="45675" tIns="216000" rIns="45675" bIns="45675" anchor="t" anchorCtr="0">
            <a:noAutofit/>
          </a:bodyPr>
          <a:lstStyle/>
          <a:p>
            <a:pPr marL="0" marR="0" lvl="0" indent="0" algn="ctr" rtl="0">
              <a:spcBef>
                <a:spcPts val="0"/>
              </a:spcBef>
              <a:spcAft>
                <a:spcPts val="0"/>
              </a:spcAft>
              <a:buClr>
                <a:srgbClr val="000000"/>
              </a:buClr>
              <a:buSzPts val="1800"/>
              <a:buFont typeface="Georgia"/>
              <a:buNone/>
            </a:pPr>
            <a:r>
              <a:rPr lang="en-US" sz="1800" b="1" i="1">
                <a:solidFill>
                  <a:srgbClr val="000000"/>
                </a:solidFill>
                <a:latin typeface="Georgia"/>
                <a:ea typeface="Georgia"/>
                <a:cs typeface="Georgia"/>
                <a:sym typeface="Georgia"/>
              </a:rPr>
              <a:t>Objectives</a:t>
            </a:r>
            <a:endParaRPr/>
          </a:p>
          <a:p>
            <a:pPr marL="0" marR="0" lvl="0" indent="0" algn="l" rtl="0">
              <a:spcBef>
                <a:spcPts val="0"/>
              </a:spcBef>
              <a:spcAft>
                <a:spcPts val="0"/>
              </a:spcAft>
              <a:buClr>
                <a:schemeClr val="dk1"/>
              </a:buClr>
              <a:buSzPts val="1200"/>
              <a:buFont typeface="Arial"/>
              <a:buNone/>
            </a:pPr>
            <a:endParaRPr sz="1200">
              <a:solidFill>
                <a:srgbClr val="000000"/>
              </a:solidFill>
              <a:latin typeface="Georgia"/>
              <a:ea typeface="Georgia"/>
              <a:cs typeface="Georgia"/>
              <a:sym typeface="Georgia"/>
            </a:endParaRPr>
          </a:p>
          <a:p>
            <a:pPr marL="228600" marR="0" lvl="0" indent="-228600" algn="l" rtl="0">
              <a:spcBef>
                <a:spcPts val="0"/>
              </a:spcBef>
              <a:spcAft>
                <a:spcPts val="0"/>
              </a:spcAft>
              <a:buClr>
                <a:schemeClr val="dk1"/>
              </a:buClr>
              <a:buSzPts val="1400"/>
              <a:buFont typeface="Georgia"/>
              <a:buAutoNum type="arabicPeriod"/>
            </a:pPr>
            <a:r>
              <a:rPr lang="en-US" sz="1400">
                <a:solidFill>
                  <a:schemeClr val="dk1"/>
                </a:solidFill>
                <a:latin typeface="Georgia"/>
                <a:ea typeface="Georgia"/>
                <a:cs typeface="Georgia"/>
                <a:sym typeface="Georgia"/>
              </a:rPr>
              <a:t>To explore how vocational education and training (VET) could be used as a tool to address barriers to inclusion for people with disability; </a:t>
            </a:r>
            <a:endParaRPr/>
          </a:p>
          <a:p>
            <a:pPr marL="228600" marR="0" lvl="0" indent="-139700" algn="l" rtl="0">
              <a:spcBef>
                <a:spcPts val="0"/>
              </a:spcBef>
              <a:spcAft>
                <a:spcPts val="0"/>
              </a:spcAft>
              <a:buClr>
                <a:schemeClr val="dk1"/>
              </a:buClr>
              <a:buSzPts val="1400"/>
              <a:buFont typeface="Georgia"/>
              <a:buNone/>
            </a:pPr>
            <a:endParaRPr sz="1400">
              <a:solidFill>
                <a:schemeClr val="dk1"/>
              </a:solidFill>
              <a:latin typeface="Georgia"/>
              <a:ea typeface="Georgia"/>
              <a:cs typeface="Georgia"/>
              <a:sym typeface="Georgia"/>
            </a:endParaRPr>
          </a:p>
          <a:p>
            <a:pPr marL="228600" marR="0" lvl="0" indent="-228600" algn="l" rtl="0">
              <a:spcBef>
                <a:spcPts val="0"/>
              </a:spcBef>
              <a:spcAft>
                <a:spcPts val="0"/>
              </a:spcAft>
              <a:buClr>
                <a:schemeClr val="dk1"/>
              </a:buClr>
              <a:buSzPts val="1400"/>
              <a:buFont typeface="Georgia"/>
              <a:buAutoNum type="arabicPeriod"/>
            </a:pPr>
            <a:r>
              <a:rPr lang="en-US" sz="1400">
                <a:solidFill>
                  <a:schemeClr val="dk1"/>
                </a:solidFill>
                <a:latin typeface="Georgia"/>
                <a:ea typeface="Georgia"/>
                <a:cs typeface="Georgia"/>
                <a:sym typeface="Georgia"/>
              </a:rPr>
              <a:t>To promote equal access to training and employment opportunities;</a:t>
            </a:r>
            <a:endParaRPr/>
          </a:p>
          <a:p>
            <a:pPr marL="228600" marR="0" lvl="0" indent="-139700" algn="l" rtl="0">
              <a:spcBef>
                <a:spcPts val="0"/>
              </a:spcBef>
              <a:spcAft>
                <a:spcPts val="0"/>
              </a:spcAft>
              <a:buClr>
                <a:schemeClr val="dk1"/>
              </a:buClr>
              <a:buSzPts val="1400"/>
              <a:buFont typeface="Georgia"/>
              <a:buNone/>
            </a:pPr>
            <a:endParaRPr sz="1400">
              <a:solidFill>
                <a:srgbClr val="000000"/>
              </a:solidFill>
              <a:latin typeface="Georgia"/>
              <a:ea typeface="Georgia"/>
              <a:cs typeface="Georgia"/>
              <a:sym typeface="Georgia"/>
            </a:endParaRPr>
          </a:p>
          <a:p>
            <a:pPr marL="228600" marR="0" lvl="0" indent="-228600" algn="l" rtl="0">
              <a:spcBef>
                <a:spcPts val="0"/>
              </a:spcBef>
              <a:spcAft>
                <a:spcPts val="0"/>
              </a:spcAft>
              <a:buClr>
                <a:srgbClr val="000000"/>
              </a:buClr>
              <a:buSzPts val="1400"/>
              <a:buFont typeface="Georgia"/>
              <a:buAutoNum type="arabicPeriod"/>
            </a:pPr>
            <a:r>
              <a:rPr lang="en-US" sz="1400">
                <a:solidFill>
                  <a:srgbClr val="000000"/>
                </a:solidFill>
                <a:latin typeface="Georgia"/>
                <a:ea typeface="Georgia"/>
                <a:cs typeface="Georgia"/>
                <a:sym typeface="Georgia"/>
              </a:rPr>
              <a:t>To improve efficiency within the development of training packages.</a:t>
            </a:r>
            <a:endParaRPr sz="1400">
              <a:solidFill>
                <a:srgbClr val="000000"/>
              </a:solidFill>
              <a:latin typeface="Georgia"/>
              <a:ea typeface="Georgia"/>
              <a:cs typeface="Georgia"/>
              <a:sym typeface="Georgia"/>
            </a:endParaRPr>
          </a:p>
        </p:txBody>
      </p:sp>
      <p:sp>
        <p:nvSpPr>
          <p:cNvPr id="749" name="Google Shape;749;p53"/>
          <p:cNvSpPr/>
          <p:nvPr/>
        </p:nvSpPr>
        <p:spPr>
          <a:xfrm>
            <a:off x="3984451" y="1337112"/>
            <a:ext cx="1083900" cy="1098600"/>
          </a:xfrm>
          <a:prstGeom prst="ellipse">
            <a:avLst/>
          </a:prstGeom>
          <a:solidFill>
            <a:srgbClr val="FFFFFF"/>
          </a:solidFill>
          <a:ln w="12700" cap="flat" cmpd="sng">
            <a:solidFill>
              <a:srgbClr val="E0301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800"/>
              <a:buFont typeface="Arial"/>
              <a:buNone/>
            </a:pPr>
            <a:endParaRPr sz="800">
              <a:solidFill>
                <a:srgbClr val="FFFFFF"/>
              </a:solidFill>
              <a:latin typeface="Georgia"/>
              <a:ea typeface="Georgia"/>
              <a:cs typeface="Georgia"/>
              <a:sym typeface="Georgia"/>
            </a:endParaRPr>
          </a:p>
        </p:txBody>
      </p:sp>
      <p:sp>
        <p:nvSpPr>
          <p:cNvPr id="750" name="Google Shape;750;p53"/>
          <p:cNvSpPr/>
          <p:nvPr/>
        </p:nvSpPr>
        <p:spPr>
          <a:xfrm>
            <a:off x="3214550" y="6250905"/>
            <a:ext cx="2583000" cy="125100"/>
          </a:xfrm>
          <a:prstGeom prst="rect">
            <a:avLst/>
          </a:prstGeom>
          <a:solidFill>
            <a:srgbClr val="E0301E"/>
          </a:solidFill>
          <a:ln w="12700" cap="flat" cmpd="sng">
            <a:solidFill>
              <a:srgbClr val="E0301E"/>
            </a:solidFill>
            <a:prstDash val="solid"/>
            <a:round/>
            <a:headEnd type="none" w="sm" len="sm"/>
            <a:tailEnd type="none" w="sm" len="sm"/>
          </a:ln>
        </p:spPr>
        <p:txBody>
          <a:bodyPr spcFirstLastPara="1" wrap="square" lIns="45675" tIns="164475" rIns="45675" bIns="45675" anchor="t" anchorCtr="0">
            <a:noAutofit/>
          </a:bodyPr>
          <a:lstStyle/>
          <a:p>
            <a:pPr marL="0" marR="0" lvl="0" indent="0" algn="ctr" rtl="0">
              <a:lnSpc>
                <a:spcPct val="90000"/>
              </a:lnSpc>
              <a:spcBef>
                <a:spcPts val="0"/>
              </a:spcBef>
              <a:spcAft>
                <a:spcPts val="0"/>
              </a:spcAft>
              <a:buClr>
                <a:schemeClr val="dk1"/>
              </a:buClr>
              <a:buSzPts val="800"/>
              <a:buFont typeface="Arial"/>
              <a:buNone/>
            </a:pPr>
            <a:endParaRPr sz="800">
              <a:solidFill>
                <a:srgbClr val="A32020"/>
              </a:solidFill>
              <a:latin typeface="Georgia"/>
              <a:ea typeface="Georgia"/>
              <a:cs typeface="Georgia"/>
              <a:sym typeface="Georgia"/>
            </a:endParaRPr>
          </a:p>
        </p:txBody>
      </p:sp>
      <p:sp>
        <p:nvSpPr>
          <p:cNvPr id="751" name="Google Shape;751;p53"/>
          <p:cNvSpPr/>
          <p:nvPr/>
        </p:nvSpPr>
        <p:spPr>
          <a:xfrm>
            <a:off x="1608911" y="1481851"/>
            <a:ext cx="532215" cy="804051"/>
          </a:xfrm>
          <a:custGeom>
            <a:avLst/>
            <a:gdLst/>
            <a:ahLst/>
            <a:cxnLst/>
            <a:rect l="l" t="t" r="r" b="b"/>
            <a:pathLst>
              <a:path w="519" h="844" extrusionOk="0">
                <a:moveTo>
                  <a:pt x="309" y="844"/>
                </a:moveTo>
                <a:cubicBezTo>
                  <a:pt x="209" y="844"/>
                  <a:pt x="209" y="844"/>
                  <a:pt x="209" y="844"/>
                </a:cubicBezTo>
                <a:cubicBezTo>
                  <a:pt x="197" y="844"/>
                  <a:pt x="188" y="835"/>
                  <a:pt x="188" y="823"/>
                </a:cubicBezTo>
                <a:cubicBezTo>
                  <a:pt x="188" y="811"/>
                  <a:pt x="197" y="801"/>
                  <a:pt x="209" y="801"/>
                </a:cubicBezTo>
                <a:cubicBezTo>
                  <a:pt x="309" y="801"/>
                  <a:pt x="309" y="801"/>
                  <a:pt x="309" y="801"/>
                </a:cubicBezTo>
                <a:cubicBezTo>
                  <a:pt x="321" y="801"/>
                  <a:pt x="331" y="811"/>
                  <a:pt x="331" y="823"/>
                </a:cubicBezTo>
                <a:cubicBezTo>
                  <a:pt x="331" y="835"/>
                  <a:pt x="321" y="844"/>
                  <a:pt x="309" y="844"/>
                </a:cubicBezTo>
                <a:close/>
                <a:moveTo>
                  <a:pt x="361" y="754"/>
                </a:moveTo>
                <a:cubicBezTo>
                  <a:pt x="361" y="742"/>
                  <a:pt x="351" y="732"/>
                  <a:pt x="339" y="732"/>
                </a:cubicBezTo>
                <a:cubicBezTo>
                  <a:pt x="179" y="732"/>
                  <a:pt x="179" y="732"/>
                  <a:pt x="179" y="732"/>
                </a:cubicBezTo>
                <a:cubicBezTo>
                  <a:pt x="167" y="732"/>
                  <a:pt x="158" y="742"/>
                  <a:pt x="158" y="754"/>
                </a:cubicBezTo>
                <a:cubicBezTo>
                  <a:pt x="158" y="766"/>
                  <a:pt x="167" y="775"/>
                  <a:pt x="179" y="775"/>
                </a:cubicBezTo>
                <a:cubicBezTo>
                  <a:pt x="339" y="775"/>
                  <a:pt x="339" y="775"/>
                  <a:pt x="339" y="775"/>
                </a:cubicBezTo>
                <a:cubicBezTo>
                  <a:pt x="351" y="775"/>
                  <a:pt x="361" y="766"/>
                  <a:pt x="361" y="754"/>
                </a:cubicBezTo>
                <a:close/>
                <a:moveTo>
                  <a:pt x="379" y="666"/>
                </a:moveTo>
                <a:cubicBezTo>
                  <a:pt x="379" y="536"/>
                  <a:pt x="417" y="484"/>
                  <a:pt x="454" y="435"/>
                </a:cubicBezTo>
                <a:cubicBezTo>
                  <a:pt x="486" y="392"/>
                  <a:pt x="519" y="348"/>
                  <a:pt x="519" y="267"/>
                </a:cubicBezTo>
                <a:cubicBezTo>
                  <a:pt x="519" y="138"/>
                  <a:pt x="438" y="0"/>
                  <a:pt x="259" y="0"/>
                </a:cubicBezTo>
                <a:cubicBezTo>
                  <a:pt x="81" y="0"/>
                  <a:pt x="0" y="138"/>
                  <a:pt x="0" y="267"/>
                </a:cubicBezTo>
                <a:cubicBezTo>
                  <a:pt x="0" y="348"/>
                  <a:pt x="33" y="392"/>
                  <a:pt x="64" y="435"/>
                </a:cubicBezTo>
                <a:cubicBezTo>
                  <a:pt x="102" y="484"/>
                  <a:pt x="140" y="536"/>
                  <a:pt x="140" y="666"/>
                </a:cubicBezTo>
                <a:cubicBezTo>
                  <a:pt x="140" y="685"/>
                  <a:pt x="155" y="701"/>
                  <a:pt x="175" y="701"/>
                </a:cubicBezTo>
                <a:cubicBezTo>
                  <a:pt x="344" y="701"/>
                  <a:pt x="344" y="701"/>
                  <a:pt x="344" y="701"/>
                </a:cubicBezTo>
                <a:cubicBezTo>
                  <a:pt x="363" y="701"/>
                  <a:pt x="379" y="685"/>
                  <a:pt x="379" y="666"/>
                </a:cubicBezTo>
                <a:close/>
                <a:moveTo>
                  <a:pt x="120" y="393"/>
                </a:moveTo>
                <a:cubicBezTo>
                  <a:pt x="90" y="354"/>
                  <a:pt x="69" y="325"/>
                  <a:pt x="69" y="267"/>
                </a:cubicBezTo>
                <a:cubicBezTo>
                  <a:pt x="69" y="121"/>
                  <a:pt x="172" y="70"/>
                  <a:pt x="259" y="70"/>
                </a:cubicBezTo>
                <a:cubicBezTo>
                  <a:pt x="347" y="70"/>
                  <a:pt x="449" y="121"/>
                  <a:pt x="449" y="267"/>
                </a:cubicBezTo>
                <a:cubicBezTo>
                  <a:pt x="449" y="325"/>
                  <a:pt x="428" y="354"/>
                  <a:pt x="399" y="393"/>
                </a:cubicBezTo>
                <a:cubicBezTo>
                  <a:pt x="362" y="442"/>
                  <a:pt x="317" y="502"/>
                  <a:pt x="310" y="631"/>
                </a:cubicBezTo>
                <a:cubicBezTo>
                  <a:pt x="208" y="631"/>
                  <a:pt x="208" y="631"/>
                  <a:pt x="208" y="631"/>
                </a:cubicBezTo>
                <a:cubicBezTo>
                  <a:pt x="202" y="502"/>
                  <a:pt x="157" y="442"/>
                  <a:pt x="120" y="393"/>
                </a:cubicBezTo>
                <a:close/>
                <a:moveTo>
                  <a:pt x="160" y="259"/>
                </a:moveTo>
                <a:cubicBezTo>
                  <a:pt x="160" y="189"/>
                  <a:pt x="210" y="164"/>
                  <a:pt x="252" y="164"/>
                </a:cubicBezTo>
                <a:cubicBezTo>
                  <a:pt x="264" y="164"/>
                  <a:pt x="273" y="155"/>
                  <a:pt x="273" y="143"/>
                </a:cubicBezTo>
                <a:cubicBezTo>
                  <a:pt x="273" y="131"/>
                  <a:pt x="264" y="121"/>
                  <a:pt x="252" y="121"/>
                </a:cubicBezTo>
                <a:cubicBezTo>
                  <a:pt x="187" y="121"/>
                  <a:pt x="117" y="164"/>
                  <a:pt x="117" y="259"/>
                </a:cubicBezTo>
                <a:cubicBezTo>
                  <a:pt x="117" y="271"/>
                  <a:pt x="127" y="281"/>
                  <a:pt x="139" y="281"/>
                </a:cubicBezTo>
                <a:cubicBezTo>
                  <a:pt x="151" y="281"/>
                  <a:pt x="160" y="271"/>
                  <a:pt x="160" y="259"/>
                </a:cubicBezTo>
                <a:close/>
              </a:path>
            </a:pathLst>
          </a:custGeom>
          <a:solidFill>
            <a:srgbClr val="A3202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52" name="Google Shape;752;p53" title="Checklist"/>
          <p:cNvSpPr/>
          <p:nvPr/>
        </p:nvSpPr>
        <p:spPr>
          <a:xfrm>
            <a:off x="4233790" y="1481851"/>
            <a:ext cx="585267" cy="809223"/>
          </a:xfrm>
          <a:custGeom>
            <a:avLst/>
            <a:gdLst/>
            <a:ahLst/>
            <a:cxnLst/>
            <a:rect l="l" t="t" r="r" b="b"/>
            <a:pathLst>
              <a:path w="546" h="753" extrusionOk="0">
                <a:moveTo>
                  <a:pt x="546" y="67"/>
                </a:moveTo>
                <a:cubicBezTo>
                  <a:pt x="546" y="718"/>
                  <a:pt x="546" y="718"/>
                  <a:pt x="546" y="718"/>
                </a:cubicBezTo>
                <a:cubicBezTo>
                  <a:pt x="546" y="738"/>
                  <a:pt x="530" y="753"/>
                  <a:pt x="511" y="753"/>
                </a:cubicBezTo>
                <a:cubicBezTo>
                  <a:pt x="34" y="753"/>
                  <a:pt x="34" y="753"/>
                  <a:pt x="34" y="753"/>
                </a:cubicBezTo>
                <a:cubicBezTo>
                  <a:pt x="15" y="753"/>
                  <a:pt x="0" y="738"/>
                  <a:pt x="0" y="718"/>
                </a:cubicBezTo>
                <a:cubicBezTo>
                  <a:pt x="0" y="67"/>
                  <a:pt x="0" y="67"/>
                  <a:pt x="0" y="67"/>
                </a:cubicBezTo>
                <a:cubicBezTo>
                  <a:pt x="0" y="48"/>
                  <a:pt x="15" y="32"/>
                  <a:pt x="34" y="32"/>
                </a:cubicBezTo>
                <a:cubicBezTo>
                  <a:pt x="194" y="32"/>
                  <a:pt x="194" y="32"/>
                  <a:pt x="194" y="32"/>
                </a:cubicBezTo>
                <a:cubicBezTo>
                  <a:pt x="192" y="40"/>
                  <a:pt x="190" y="48"/>
                  <a:pt x="190" y="57"/>
                </a:cubicBezTo>
                <a:cubicBezTo>
                  <a:pt x="190" y="63"/>
                  <a:pt x="187" y="69"/>
                  <a:pt x="182" y="73"/>
                </a:cubicBezTo>
                <a:cubicBezTo>
                  <a:pt x="36" y="73"/>
                  <a:pt x="36" y="73"/>
                  <a:pt x="36" y="73"/>
                </a:cubicBezTo>
                <a:cubicBezTo>
                  <a:pt x="36" y="719"/>
                  <a:pt x="36" y="719"/>
                  <a:pt x="36" y="719"/>
                </a:cubicBezTo>
                <a:cubicBezTo>
                  <a:pt x="509" y="719"/>
                  <a:pt x="509" y="719"/>
                  <a:pt x="509" y="719"/>
                </a:cubicBezTo>
                <a:cubicBezTo>
                  <a:pt x="509" y="73"/>
                  <a:pt x="509" y="73"/>
                  <a:pt x="509" y="73"/>
                </a:cubicBezTo>
                <a:cubicBezTo>
                  <a:pt x="363" y="73"/>
                  <a:pt x="363" y="73"/>
                  <a:pt x="363" y="73"/>
                </a:cubicBezTo>
                <a:cubicBezTo>
                  <a:pt x="358" y="69"/>
                  <a:pt x="355" y="63"/>
                  <a:pt x="355" y="57"/>
                </a:cubicBezTo>
                <a:cubicBezTo>
                  <a:pt x="355" y="48"/>
                  <a:pt x="353" y="40"/>
                  <a:pt x="351" y="32"/>
                </a:cubicBezTo>
                <a:cubicBezTo>
                  <a:pt x="511" y="32"/>
                  <a:pt x="511" y="32"/>
                  <a:pt x="511" y="32"/>
                </a:cubicBezTo>
                <a:cubicBezTo>
                  <a:pt x="530" y="32"/>
                  <a:pt x="546" y="48"/>
                  <a:pt x="546" y="67"/>
                </a:cubicBezTo>
                <a:close/>
                <a:moveTo>
                  <a:pt x="468" y="203"/>
                </a:moveTo>
                <a:cubicBezTo>
                  <a:pt x="468" y="676"/>
                  <a:pt x="468" y="676"/>
                  <a:pt x="468" y="676"/>
                </a:cubicBezTo>
                <a:cubicBezTo>
                  <a:pt x="77" y="676"/>
                  <a:pt x="77" y="676"/>
                  <a:pt x="77" y="676"/>
                </a:cubicBezTo>
                <a:cubicBezTo>
                  <a:pt x="77" y="203"/>
                  <a:pt x="77" y="203"/>
                  <a:pt x="77" y="203"/>
                </a:cubicBezTo>
                <a:cubicBezTo>
                  <a:pt x="78" y="203"/>
                  <a:pt x="78" y="203"/>
                  <a:pt x="79" y="203"/>
                </a:cubicBezTo>
                <a:cubicBezTo>
                  <a:pt x="467" y="203"/>
                  <a:pt x="467" y="203"/>
                  <a:pt x="467" y="203"/>
                </a:cubicBezTo>
                <a:cubicBezTo>
                  <a:pt x="467" y="203"/>
                  <a:pt x="468" y="203"/>
                  <a:pt x="468" y="203"/>
                </a:cubicBezTo>
                <a:close/>
                <a:moveTo>
                  <a:pt x="286" y="401"/>
                </a:moveTo>
                <a:cubicBezTo>
                  <a:pt x="277" y="392"/>
                  <a:pt x="263" y="392"/>
                  <a:pt x="255" y="401"/>
                </a:cubicBezTo>
                <a:cubicBezTo>
                  <a:pt x="185" y="471"/>
                  <a:pt x="185" y="471"/>
                  <a:pt x="185" y="471"/>
                </a:cubicBezTo>
                <a:cubicBezTo>
                  <a:pt x="160" y="446"/>
                  <a:pt x="160" y="446"/>
                  <a:pt x="160" y="446"/>
                </a:cubicBezTo>
                <a:cubicBezTo>
                  <a:pt x="152" y="438"/>
                  <a:pt x="138" y="438"/>
                  <a:pt x="130" y="446"/>
                </a:cubicBezTo>
                <a:cubicBezTo>
                  <a:pt x="121" y="454"/>
                  <a:pt x="121" y="468"/>
                  <a:pt x="130" y="477"/>
                </a:cubicBezTo>
                <a:cubicBezTo>
                  <a:pt x="170" y="517"/>
                  <a:pt x="170" y="517"/>
                  <a:pt x="170" y="517"/>
                </a:cubicBezTo>
                <a:cubicBezTo>
                  <a:pt x="174" y="521"/>
                  <a:pt x="179" y="523"/>
                  <a:pt x="185" y="523"/>
                </a:cubicBezTo>
                <a:cubicBezTo>
                  <a:pt x="191" y="523"/>
                  <a:pt x="196" y="521"/>
                  <a:pt x="200" y="517"/>
                </a:cubicBezTo>
                <a:cubicBezTo>
                  <a:pt x="286" y="431"/>
                  <a:pt x="286" y="431"/>
                  <a:pt x="286" y="431"/>
                </a:cubicBezTo>
                <a:cubicBezTo>
                  <a:pt x="294" y="423"/>
                  <a:pt x="294" y="409"/>
                  <a:pt x="286" y="401"/>
                </a:cubicBezTo>
                <a:close/>
                <a:moveTo>
                  <a:pt x="286" y="267"/>
                </a:moveTo>
                <a:cubicBezTo>
                  <a:pt x="277" y="258"/>
                  <a:pt x="263" y="258"/>
                  <a:pt x="255" y="267"/>
                </a:cubicBezTo>
                <a:cubicBezTo>
                  <a:pt x="185" y="337"/>
                  <a:pt x="185" y="337"/>
                  <a:pt x="185" y="337"/>
                </a:cubicBezTo>
                <a:cubicBezTo>
                  <a:pt x="160" y="312"/>
                  <a:pt x="160" y="312"/>
                  <a:pt x="160" y="312"/>
                </a:cubicBezTo>
                <a:cubicBezTo>
                  <a:pt x="152" y="303"/>
                  <a:pt x="138" y="303"/>
                  <a:pt x="130" y="312"/>
                </a:cubicBezTo>
                <a:cubicBezTo>
                  <a:pt x="121" y="320"/>
                  <a:pt x="121" y="334"/>
                  <a:pt x="130" y="343"/>
                </a:cubicBezTo>
                <a:cubicBezTo>
                  <a:pt x="170" y="383"/>
                  <a:pt x="170" y="383"/>
                  <a:pt x="170" y="383"/>
                </a:cubicBezTo>
                <a:cubicBezTo>
                  <a:pt x="174" y="387"/>
                  <a:pt x="179" y="389"/>
                  <a:pt x="185" y="389"/>
                </a:cubicBezTo>
                <a:cubicBezTo>
                  <a:pt x="191" y="389"/>
                  <a:pt x="196" y="387"/>
                  <a:pt x="200" y="383"/>
                </a:cubicBezTo>
                <a:cubicBezTo>
                  <a:pt x="286" y="297"/>
                  <a:pt x="286" y="297"/>
                  <a:pt x="286" y="297"/>
                </a:cubicBezTo>
                <a:cubicBezTo>
                  <a:pt x="294" y="289"/>
                  <a:pt x="294" y="275"/>
                  <a:pt x="286" y="267"/>
                </a:cubicBezTo>
                <a:close/>
                <a:moveTo>
                  <a:pt x="77" y="138"/>
                </a:moveTo>
                <a:cubicBezTo>
                  <a:pt x="77" y="119"/>
                  <a:pt x="92" y="104"/>
                  <a:pt x="111" y="104"/>
                </a:cubicBezTo>
                <a:cubicBezTo>
                  <a:pt x="169" y="104"/>
                  <a:pt x="169" y="104"/>
                  <a:pt x="169" y="104"/>
                </a:cubicBezTo>
                <a:cubicBezTo>
                  <a:pt x="195" y="104"/>
                  <a:pt x="216" y="83"/>
                  <a:pt x="216" y="57"/>
                </a:cubicBezTo>
                <a:cubicBezTo>
                  <a:pt x="216" y="25"/>
                  <a:pt x="242" y="0"/>
                  <a:pt x="273" y="0"/>
                </a:cubicBezTo>
                <a:cubicBezTo>
                  <a:pt x="304" y="0"/>
                  <a:pt x="329" y="25"/>
                  <a:pt x="329" y="57"/>
                </a:cubicBezTo>
                <a:cubicBezTo>
                  <a:pt x="329" y="83"/>
                  <a:pt x="350" y="104"/>
                  <a:pt x="377" y="104"/>
                </a:cubicBezTo>
                <a:cubicBezTo>
                  <a:pt x="435" y="104"/>
                  <a:pt x="435" y="104"/>
                  <a:pt x="435" y="104"/>
                </a:cubicBezTo>
                <a:cubicBezTo>
                  <a:pt x="453" y="104"/>
                  <a:pt x="468" y="119"/>
                  <a:pt x="468" y="138"/>
                </a:cubicBezTo>
                <a:cubicBezTo>
                  <a:pt x="468" y="168"/>
                  <a:pt x="468" y="168"/>
                  <a:pt x="468" y="168"/>
                </a:cubicBezTo>
                <a:cubicBezTo>
                  <a:pt x="468" y="171"/>
                  <a:pt x="468" y="174"/>
                  <a:pt x="467" y="177"/>
                </a:cubicBezTo>
                <a:cubicBezTo>
                  <a:pt x="79" y="177"/>
                  <a:pt x="79" y="177"/>
                  <a:pt x="79" y="177"/>
                </a:cubicBezTo>
                <a:cubicBezTo>
                  <a:pt x="78" y="174"/>
                  <a:pt x="77" y="171"/>
                  <a:pt x="77" y="168"/>
                </a:cubicBezTo>
                <a:lnTo>
                  <a:pt x="77" y="138"/>
                </a:lnTo>
                <a:close/>
                <a:moveTo>
                  <a:pt x="250" y="57"/>
                </a:moveTo>
                <a:cubicBezTo>
                  <a:pt x="250" y="69"/>
                  <a:pt x="260" y="79"/>
                  <a:pt x="273" y="79"/>
                </a:cubicBezTo>
                <a:cubicBezTo>
                  <a:pt x="285" y="79"/>
                  <a:pt x="296" y="69"/>
                  <a:pt x="296" y="57"/>
                </a:cubicBezTo>
                <a:cubicBezTo>
                  <a:pt x="296" y="44"/>
                  <a:pt x="285" y="34"/>
                  <a:pt x="273" y="34"/>
                </a:cubicBezTo>
                <a:cubicBezTo>
                  <a:pt x="260" y="34"/>
                  <a:pt x="250" y="44"/>
                  <a:pt x="250" y="57"/>
                </a:cubicBezTo>
                <a:close/>
              </a:path>
            </a:pathLst>
          </a:custGeom>
          <a:solidFill>
            <a:srgbClr val="E0301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53" name="Google Shape;753;p53" title="Globe"/>
          <p:cNvSpPr/>
          <p:nvPr/>
        </p:nvSpPr>
        <p:spPr>
          <a:xfrm>
            <a:off x="6836844" y="1505159"/>
            <a:ext cx="906194" cy="804051"/>
          </a:xfrm>
          <a:custGeom>
            <a:avLst/>
            <a:gdLst/>
            <a:ahLst/>
            <a:cxnLst/>
            <a:rect l="l" t="t" r="r" b="b"/>
            <a:pathLst>
              <a:path w="973" h="863" extrusionOk="0">
                <a:moveTo>
                  <a:pt x="892" y="284"/>
                </a:moveTo>
                <a:cubicBezTo>
                  <a:pt x="828" y="109"/>
                  <a:pt x="663" y="0"/>
                  <a:pt x="487" y="0"/>
                </a:cubicBezTo>
                <a:cubicBezTo>
                  <a:pt x="438" y="0"/>
                  <a:pt x="388" y="8"/>
                  <a:pt x="339" y="26"/>
                </a:cubicBezTo>
                <a:cubicBezTo>
                  <a:pt x="116" y="108"/>
                  <a:pt x="0" y="355"/>
                  <a:pt x="82" y="579"/>
                </a:cubicBezTo>
                <a:cubicBezTo>
                  <a:pt x="145" y="754"/>
                  <a:pt x="311" y="863"/>
                  <a:pt x="487" y="863"/>
                </a:cubicBezTo>
                <a:cubicBezTo>
                  <a:pt x="536" y="863"/>
                  <a:pt x="586" y="854"/>
                  <a:pt x="634" y="836"/>
                </a:cubicBezTo>
                <a:cubicBezTo>
                  <a:pt x="858" y="755"/>
                  <a:pt x="973" y="508"/>
                  <a:pt x="892" y="284"/>
                </a:cubicBezTo>
                <a:close/>
                <a:moveTo>
                  <a:pt x="866" y="426"/>
                </a:moveTo>
                <a:cubicBezTo>
                  <a:pt x="860" y="450"/>
                  <a:pt x="851" y="475"/>
                  <a:pt x="837" y="499"/>
                </a:cubicBezTo>
                <a:cubicBezTo>
                  <a:pt x="819" y="457"/>
                  <a:pt x="791" y="415"/>
                  <a:pt x="756" y="375"/>
                </a:cubicBezTo>
                <a:cubicBezTo>
                  <a:pt x="788" y="325"/>
                  <a:pt x="805" y="272"/>
                  <a:pt x="801" y="220"/>
                </a:cubicBezTo>
                <a:cubicBezTo>
                  <a:pt x="818" y="245"/>
                  <a:pt x="832" y="272"/>
                  <a:pt x="843" y="302"/>
                </a:cubicBezTo>
                <a:cubicBezTo>
                  <a:pt x="858" y="342"/>
                  <a:pt x="865" y="384"/>
                  <a:pt x="866" y="426"/>
                </a:cubicBezTo>
                <a:close/>
                <a:moveTo>
                  <a:pt x="757" y="178"/>
                </a:moveTo>
                <a:cubicBezTo>
                  <a:pt x="777" y="232"/>
                  <a:pt x="766" y="293"/>
                  <a:pt x="732" y="349"/>
                </a:cubicBezTo>
                <a:cubicBezTo>
                  <a:pt x="692" y="309"/>
                  <a:pt x="646" y="271"/>
                  <a:pt x="596" y="238"/>
                </a:cubicBezTo>
                <a:cubicBezTo>
                  <a:pt x="620" y="198"/>
                  <a:pt x="626" y="156"/>
                  <a:pt x="612" y="118"/>
                </a:cubicBezTo>
                <a:cubicBezTo>
                  <a:pt x="604" y="96"/>
                  <a:pt x="590" y="77"/>
                  <a:pt x="571" y="62"/>
                </a:cubicBezTo>
                <a:cubicBezTo>
                  <a:pt x="638" y="77"/>
                  <a:pt x="698" y="110"/>
                  <a:pt x="747" y="156"/>
                </a:cubicBezTo>
                <a:cubicBezTo>
                  <a:pt x="751" y="163"/>
                  <a:pt x="754" y="170"/>
                  <a:pt x="757" y="178"/>
                </a:cubicBezTo>
                <a:close/>
                <a:moveTo>
                  <a:pt x="117" y="411"/>
                </a:moveTo>
                <a:cubicBezTo>
                  <a:pt x="114" y="403"/>
                  <a:pt x="112" y="396"/>
                  <a:pt x="110" y="388"/>
                </a:cubicBezTo>
                <a:cubicBezTo>
                  <a:pt x="118" y="320"/>
                  <a:pt x="144" y="256"/>
                  <a:pt x="185" y="202"/>
                </a:cubicBezTo>
                <a:cubicBezTo>
                  <a:pt x="180" y="226"/>
                  <a:pt x="182" y="249"/>
                  <a:pt x="190" y="271"/>
                </a:cubicBezTo>
                <a:cubicBezTo>
                  <a:pt x="203" y="310"/>
                  <a:pt x="236" y="338"/>
                  <a:pt x="279" y="354"/>
                </a:cubicBezTo>
                <a:cubicBezTo>
                  <a:pt x="262" y="411"/>
                  <a:pt x="251" y="469"/>
                  <a:pt x="246" y="526"/>
                </a:cubicBezTo>
                <a:cubicBezTo>
                  <a:pt x="183" y="505"/>
                  <a:pt x="136" y="464"/>
                  <a:pt x="117" y="411"/>
                </a:cubicBezTo>
                <a:close/>
                <a:moveTo>
                  <a:pt x="567" y="220"/>
                </a:moveTo>
                <a:cubicBezTo>
                  <a:pt x="519" y="191"/>
                  <a:pt x="468" y="168"/>
                  <a:pt x="417" y="152"/>
                </a:cubicBezTo>
                <a:cubicBezTo>
                  <a:pt x="448" y="113"/>
                  <a:pt x="480" y="84"/>
                  <a:pt x="512" y="68"/>
                </a:cubicBezTo>
                <a:cubicBezTo>
                  <a:pt x="545" y="80"/>
                  <a:pt x="569" y="102"/>
                  <a:pt x="579" y="130"/>
                </a:cubicBezTo>
                <a:cubicBezTo>
                  <a:pt x="589" y="157"/>
                  <a:pt x="585" y="189"/>
                  <a:pt x="567" y="220"/>
                </a:cubicBezTo>
                <a:close/>
                <a:moveTo>
                  <a:pt x="446" y="57"/>
                </a:moveTo>
                <a:cubicBezTo>
                  <a:pt x="451" y="57"/>
                  <a:pt x="457" y="58"/>
                  <a:pt x="462" y="58"/>
                </a:cubicBezTo>
                <a:cubicBezTo>
                  <a:pt x="439" y="75"/>
                  <a:pt x="416" y="98"/>
                  <a:pt x="394" y="125"/>
                </a:cubicBezTo>
                <a:cubicBezTo>
                  <a:pt x="374" y="70"/>
                  <a:pt x="374" y="70"/>
                  <a:pt x="374" y="70"/>
                </a:cubicBezTo>
                <a:cubicBezTo>
                  <a:pt x="385" y="66"/>
                  <a:pt x="397" y="63"/>
                  <a:pt x="409" y="61"/>
                </a:cubicBezTo>
                <a:cubicBezTo>
                  <a:pt x="421" y="59"/>
                  <a:pt x="434" y="57"/>
                  <a:pt x="446" y="57"/>
                </a:cubicBezTo>
                <a:close/>
                <a:moveTo>
                  <a:pt x="341" y="81"/>
                </a:moveTo>
                <a:cubicBezTo>
                  <a:pt x="361" y="137"/>
                  <a:pt x="361" y="137"/>
                  <a:pt x="361" y="137"/>
                </a:cubicBezTo>
                <a:cubicBezTo>
                  <a:pt x="327" y="130"/>
                  <a:pt x="295" y="128"/>
                  <a:pt x="266" y="130"/>
                </a:cubicBezTo>
                <a:cubicBezTo>
                  <a:pt x="278" y="117"/>
                  <a:pt x="293" y="106"/>
                  <a:pt x="309" y="97"/>
                </a:cubicBezTo>
                <a:cubicBezTo>
                  <a:pt x="319" y="91"/>
                  <a:pt x="330" y="86"/>
                  <a:pt x="341" y="81"/>
                </a:cubicBezTo>
                <a:close/>
                <a:moveTo>
                  <a:pt x="234" y="169"/>
                </a:moveTo>
                <a:cubicBezTo>
                  <a:pt x="269" y="161"/>
                  <a:pt x="312" y="162"/>
                  <a:pt x="361" y="173"/>
                </a:cubicBezTo>
                <a:cubicBezTo>
                  <a:pt x="332" y="217"/>
                  <a:pt x="308" y="268"/>
                  <a:pt x="290" y="321"/>
                </a:cubicBezTo>
                <a:cubicBezTo>
                  <a:pt x="257" y="309"/>
                  <a:pt x="232" y="288"/>
                  <a:pt x="222" y="259"/>
                </a:cubicBezTo>
                <a:cubicBezTo>
                  <a:pt x="212" y="232"/>
                  <a:pt x="216" y="200"/>
                  <a:pt x="234" y="169"/>
                </a:cubicBezTo>
                <a:close/>
                <a:moveTo>
                  <a:pt x="384" y="200"/>
                </a:moveTo>
                <a:cubicBezTo>
                  <a:pt x="428" y="321"/>
                  <a:pt x="428" y="321"/>
                  <a:pt x="428" y="321"/>
                </a:cubicBezTo>
                <a:cubicBezTo>
                  <a:pt x="404" y="328"/>
                  <a:pt x="379" y="332"/>
                  <a:pt x="356" y="332"/>
                </a:cubicBezTo>
                <a:cubicBezTo>
                  <a:pt x="344" y="332"/>
                  <a:pt x="334" y="330"/>
                  <a:pt x="323" y="329"/>
                </a:cubicBezTo>
                <a:cubicBezTo>
                  <a:pt x="340" y="283"/>
                  <a:pt x="360" y="239"/>
                  <a:pt x="384" y="200"/>
                </a:cubicBezTo>
                <a:close/>
                <a:moveTo>
                  <a:pt x="417" y="188"/>
                </a:moveTo>
                <a:cubicBezTo>
                  <a:pt x="461" y="203"/>
                  <a:pt x="504" y="223"/>
                  <a:pt x="546" y="248"/>
                </a:cubicBezTo>
                <a:cubicBezTo>
                  <a:pt x="524" y="273"/>
                  <a:pt x="495" y="294"/>
                  <a:pt x="461" y="309"/>
                </a:cubicBezTo>
                <a:lnTo>
                  <a:pt x="417" y="188"/>
                </a:lnTo>
                <a:close/>
                <a:moveTo>
                  <a:pt x="312" y="363"/>
                </a:moveTo>
                <a:cubicBezTo>
                  <a:pt x="326" y="365"/>
                  <a:pt x="340" y="366"/>
                  <a:pt x="356" y="366"/>
                </a:cubicBezTo>
                <a:cubicBezTo>
                  <a:pt x="384" y="366"/>
                  <a:pt x="412" y="362"/>
                  <a:pt x="440" y="353"/>
                </a:cubicBezTo>
                <a:cubicBezTo>
                  <a:pt x="501" y="520"/>
                  <a:pt x="501" y="520"/>
                  <a:pt x="501" y="520"/>
                </a:cubicBezTo>
                <a:cubicBezTo>
                  <a:pt x="454" y="535"/>
                  <a:pt x="405" y="543"/>
                  <a:pt x="359" y="543"/>
                </a:cubicBezTo>
                <a:cubicBezTo>
                  <a:pt x="359" y="543"/>
                  <a:pt x="359" y="543"/>
                  <a:pt x="359" y="543"/>
                </a:cubicBezTo>
                <a:cubicBezTo>
                  <a:pt x="331" y="543"/>
                  <a:pt x="305" y="541"/>
                  <a:pt x="280" y="535"/>
                </a:cubicBezTo>
                <a:cubicBezTo>
                  <a:pt x="284" y="479"/>
                  <a:pt x="295" y="420"/>
                  <a:pt x="312" y="363"/>
                </a:cubicBezTo>
                <a:close/>
                <a:moveTo>
                  <a:pt x="472" y="341"/>
                </a:moveTo>
                <a:cubicBezTo>
                  <a:pt x="514" y="324"/>
                  <a:pt x="550" y="298"/>
                  <a:pt x="576" y="266"/>
                </a:cubicBezTo>
                <a:cubicBezTo>
                  <a:pt x="627" y="299"/>
                  <a:pt x="673" y="337"/>
                  <a:pt x="712" y="378"/>
                </a:cubicBezTo>
                <a:cubicBezTo>
                  <a:pt x="671" y="431"/>
                  <a:pt x="609" y="478"/>
                  <a:pt x="533" y="508"/>
                </a:cubicBezTo>
                <a:lnTo>
                  <a:pt x="472" y="341"/>
                </a:lnTo>
                <a:close/>
                <a:moveTo>
                  <a:pt x="245" y="562"/>
                </a:moveTo>
                <a:cubicBezTo>
                  <a:pt x="243" y="615"/>
                  <a:pt x="249" y="665"/>
                  <a:pt x="262" y="708"/>
                </a:cubicBezTo>
                <a:cubicBezTo>
                  <a:pt x="236" y="699"/>
                  <a:pt x="213" y="686"/>
                  <a:pt x="194" y="671"/>
                </a:cubicBezTo>
                <a:cubicBezTo>
                  <a:pt x="167" y="639"/>
                  <a:pt x="145" y="602"/>
                  <a:pt x="131" y="561"/>
                </a:cubicBezTo>
                <a:cubicBezTo>
                  <a:pt x="120" y="531"/>
                  <a:pt x="113" y="501"/>
                  <a:pt x="110" y="471"/>
                </a:cubicBezTo>
                <a:cubicBezTo>
                  <a:pt x="140" y="513"/>
                  <a:pt x="187" y="544"/>
                  <a:pt x="245" y="562"/>
                </a:cubicBezTo>
                <a:close/>
                <a:moveTo>
                  <a:pt x="301" y="718"/>
                </a:moveTo>
                <a:cubicBezTo>
                  <a:pt x="285" y="675"/>
                  <a:pt x="278" y="625"/>
                  <a:pt x="279" y="570"/>
                </a:cubicBezTo>
                <a:cubicBezTo>
                  <a:pt x="304" y="575"/>
                  <a:pt x="331" y="578"/>
                  <a:pt x="359" y="578"/>
                </a:cubicBezTo>
                <a:cubicBezTo>
                  <a:pt x="359" y="578"/>
                  <a:pt x="359" y="578"/>
                  <a:pt x="359" y="578"/>
                </a:cubicBezTo>
                <a:cubicBezTo>
                  <a:pt x="410" y="578"/>
                  <a:pt x="461" y="569"/>
                  <a:pt x="512" y="552"/>
                </a:cubicBezTo>
                <a:cubicBezTo>
                  <a:pt x="568" y="706"/>
                  <a:pt x="568" y="706"/>
                  <a:pt x="568" y="706"/>
                </a:cubicBezTo>
                <a:cubicBezTo>
                  <a:pt x="477" y="736"/>
                  <a:pt x="383" y="741"/>
                  <a:pt x="302" y="721"/>
                </a:cubicBezTo>
                <a:cubicBezTo>
                  <a:pt x="302" y="720"/>
                  <a:pt x="301" y="719"/>
                  <a:pt x="301" y="718"/>
                </a:cubicBezTo>
                <a:close/>
                <a:moveTo>
                  <a:pt x="545" y="541"/>
                </a:moveTo>
                <a:cubicBezTo>
                  <a:pt x="625" y="509"/>
                  <a:pt x="690" y="460"/>
                  <a:pt x="735" y="404"/>
                </a:cubicBezTo>
                <a:cubicBezTo>
                  <a:pt x="771" y="445"/>
                  <a:pt x="798" y="489"/>
                  <a:pt x="813" y="531"/>
                </a:cubicBezTo>
                <a:cubicBezTo>
                  <a:pt x="814" y="532"/>
                  <a:pt x="814" y="533"/>
                  <a:pt x="815" y="534"/>
                </a:cubicBezTo>
                <a:cubicBezTo>
                  <a:pt x="765" y="602"/>
                  <a:pt x="690" y="658"/>
                  <a:pt x="601" y="694"/>
                </a:cubicBezTo>
                <a:lnTo>
                  <a:pt x="545" y="541"/>
                </a:lnTo>
                <a:close/>
                <a:moveTo>
                  <a:pt x="334" y="778"/>
                </a:moveTo>
                <a:cubicBezTo>
                  <a:pt x="330" y="773"/>
                  <a:pt x="326" y="767"/>
                  <a:pt x="322" y="761"/>
                </a:cubicBezTo>
                <a:cubicBezTo>
                  <a:pt x="348" y="765"/>
                  <a:pt x="376" y="768"/>
                  <a:pt x="404" y="768"/>
                </a:cubicBezTo>
                <a:cubicBezTo>
                  <a:pt x="462" y="768"/>
                  <a:pt x="522" y="758"/>
                  <a:pt x="580" y="739"/>
                </a:cubicBezTo>
                <a:cubicBezTo>
                  <a:pt x="600" y="793"/>
                  <a:pt x="600" y="793"/>
                  <a:pt x="600" y="793"/>
                </a:cubicBezTo>
                <a:cubicBezTo>
                  <a:pt x="563" y="804"/>
                  <a:pt x="525" y="811"/>
                  <a:pt x="487" y="811"/>
                </a:cubicBezTo>
                <a:cubicBezTo>
                  <a:pt x="433" y="811"/>
                  <a:pt x="381" y="799"/>
                  <a:pt x="334" y="778"/>
                </a:cubicBezTo>
                <a:close/>
                <a:moveTo>
                  <a:pt x="632" y="781"/>
                </a:moveTo>
                <a:cubicBezTo>
                  <a:pt x="613" y="727"/>
                  <a:pt x="613" y="727"/>
                  <a:pt x="613" y="727"/>
                </a:cubicBezTo>
                <a:cubicBezTo>
                  <a:pt x="698" y="693"/>
                  <a:pt x="772" y="641"/>
                  <a:pt x="825" y="578"/>
                </a:cubicBezTo>
                <a:cubicBezTo>
                  <a:pt x="826" y="585"/>
                  <a:pt x="827" y="592"/>
                  <a:pt x="826" y="599"/>
                </a:cubicBezTo>
                <a:cubicBezTo>
                  <a:pt x="786" y="682"/>
                  <a:pt x="717" y="746"/>
                  <a:pt x="632" y="781"/>
                </a:cubicBezTo>
                <a:close/>
              </a:path>
            </a:pathLst>
          </a:custGeom>
          <a:solidFill>
            <a:srgbClr val="DB536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58" name="Google Shape;758;p54"/>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US"/>
              <a:t>4</a:t>
            </a:fld>
            <a:endParaRPr/>
          </a:p>
        </p:txBody>
      </p:sp>
      <p:sp>
        <p:nvSpPr>
          <p:cNvPr id="759" name="Google Shape;759;p54"/>
          <p:cNvSpPr txBox="1"/>
          <p:nvPr/>
        </p:nvSpPr>
        <p:spPr>
          <a:xfrm>
            <a:off x="533400" y="842962"/>
            <a:ext cx="8077200" cy="3387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2400"/>
              <a:buFont typeface="Georgia"/>
              <a:buNone/>
            </a:pPr>
            <a:r>
              <a:rPr lang="en-US" sz="2400" b="1" i="1">
                <a:solidFill>
                  <a:schemeClr val="dk1"/>
                </a:solidFill>
                <a:latin typeface="Georgia"/>
                <a:ea typeface="Georgia"/>
                <a:cs typeface="Georgia"/>
                <a:sym typeface="Georgia"/>
              </a:rPr>
              <a:t>Industry Consultation Process </a:t>
            </a:r>
            <a:endParaRPr sz="2400" b="0" i="0">
              <a:solidFill>
                <a:schemeClr val="dk1"/>
              </a:solidFill>
              <a:latin typeface="Georgia"/>
              <a:ea typeface="Georgia"/>
              <a:cs typeface="Georgia"/>
              <a:sym typeface="Georgia"/>
            </a:endParaRPr>
          </a:p>
        </p:txBody>
      </p:sp>
      <p:sp>
        <p:nvSpPr>
          <p:cNvPr id="760" name="Google Shape;760;p54"/>
          <p:cNvSpPr/>
          <p:nvPr/>
        </p:nvSpPr>
        <p:spPr>
          <a:xfrm>
            <a:off x="4378700" y="1304625"/>
            <a:ext cx="4231800" cy="5108100"/>
          </a:xfrm>
          <a:prstGeom prst="roundRect">
            <a:avLst>
              <a:gd name="adj" fmla="val 16667"/>
            </a:avLst>
          </a:prstGeom>
          <a:solidFill>
            <a:schemeClr val="accent4"/>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chemeClr val="lt1"/>
                </a:solidFill>
                <a:latin typeface="Georgia"/>
                <a:ea typeface="Georgia"/>
                <a:cs typeface="Georgia"/>
                <a:sym typeface="Georgia"/>
              </a:rPr>
              <a:t>Consultations</a:t>
            </a:r>
            <a:endParaRPr sz="1800" b="1">
              <a:solidFill>
                <a:schemeClr val="lt1"/>
              </a:solidFill>
              <a:latin typeface="Georgia"/>
              <a:ea typeface="Georgia"/>
              <a:cs typeface="Georgia"/>
              <a:sym typeface="Georgia"/>
            </a:endParaRPr>
          </a:p>
          <a:p>
            <a:pPr marL="0" marR="0" lvl="0" indent="0" algn="l" rtl="0">
              <a:spcBef>
                <a:spcPts val="0"/>
              </a:spcBef>
              <a:spcAft>
                <a:spcPts val="0"/>
              </a:spcAft>
              <a:buNone/>
            </a:pPr>
            <a:r>
              <a:rPr lang="en-US">
                <a:solidFill>
                  <a:schemeClr val="lt1"/>
                </a:solidFill>
                <a:latin typeface="Georgia"/>
                <a:ea typeface="Georgia"/>
                <a:cs typeface="Georgia"/>
                <a:sym typeface="Georgia"/>
              </a:rPr>
              <a:t>November 2017</a:t>
            </a:r>
            <a:endParaRPr>
              <a:solidFill>
                <a:schemeClr val="lt1"/>
              </a:solidFill>
              <a:latin typeface="Georgia"/>
              <a:ea typeface="Georgia"/>
              <a:cs typeface="Georgia"/>
              <a:sym typeface="Georgia"/>
            </a:endParaRPr>
          </a:p>
          <a:p>
            <a:pPr marL="457200" lvl="0" indent="-317500" algn="l" rtl="0">
              <a:lnSpc>
                <a:spcPct val="115000"/>
              </a:lnSpc>
              <a:spcBef>
                <a:spcPts val="0"/>
              </a:spcBef>
              <a:spcAft>
                <a:spcPts val="0"/>
              </a:spcAft>
              <a:buClr>
                <a:srgbClr val="FFFFFF"/>
              </a:buClr>
              <a:buSzPts val="1400"/>
              <a:buFont typeface="Georgia"/>
              <a:buAutoNum type="arabicPeriod"/>
            </a:pPr>
            <a:r>
              <a:rPr lang="en-US">
                <a:solidFill>
                  <a:srgbClr val="FFFFFF"/>
                </a:solidFill>
                <a:latin typeface="Georgia"/>
                <a:ea typeface="Georgia"/>
                <a:cs typeface="Georgia"/>
                <a:sym typeface="Georgia"/>
              </a:rPr>
              <a:t>Environmental Scan - current state assessment</a:t>
            </a:r>
            <a:endParaRPr>
              <a:solidFill>
                <a:srgbClr val="FFFFFF"/>
              </a:solidFill>
              <a:latin typeface="Georgia"/>
              <a:ea typeface="Georgia"/>
              <a:cs typeface="Georgia"/>
              <a:sym typeface="Georgia"/>
            </a:endParaRPr>
          </a:p>
          <a:p>
            <a:pPr marL="914400" lvl="1" indent="-317500" algn="l" rtl="0">
              <a:lnSpc>
                <a:spcPct val="115000"/>
              </a:lnSpc>
              <a:spcBef>
                <a:spcPts val="0"/>
              </a:spcBef>
              <a:spcAft>
                <a:spcPts val="0"/>
              </a:spcAft>
              <a:buClr>
                <a:srgbClr val="FFFFFF"/>
              </a:buClr>
              <a:buSzPts val="1400"/>
              <a:buFont typeface="Georgia"/>
              <a:buChar char="○"/>
            </a:pPr>
            <a:r>
              <a:rPr lang="en-US">
                <a:solidFill>
                  <a:srgbClr val="FFFFFF"/>
                </a:solidFill>
                <a:latin typeface="Georgia"/>
                <a:ea typeface="Georgia"/>
                <a:cs typeface="Georgia"/>
                <a:sym typeface="Georgia"/>
              </a:rPr>
              <a:t>Interviews and research</a:t>
            </a:r>
            <a:endParaRPr>
              <a:solidFill>
                <a:srgbClr val="FFFFFF"/>
              </a:solidFill>
              <a:latin typeface="Georgia"/>
              <a:ea typeface="Georgia"/>
              <a:cs typeface="Georgia"/>
              <a:sym typeface="Georgia"/>
            </a:endParaRPr>
          </a:p>
          <a:p>
            <a:pPr marL="0" lvl="0" indent="0" algn="l" rtl="0">
              <a:lnSpc>
                <a:spcPct val="115000"/>
              </a:lnSpc>
              <a:spcBef>
                <a:spcPts val="0"/>
              </a:spcBef>
              <a:spcAft>
                <a:spcPts val="0"/>
              </a:spcAft>
              <a:buNone/>
            </a:pPr>
            <a:r>
              <a:rPr lang="en-US">
                <a:solidFill>
                  <a:srgbClr val="FFFFFF"/>
                </a:solidFill>
                <a:latin typeface="Georgia"/>
                <a:ea typeface="Georgia"/>
                <a:cs typeface="Georgia"/>
                <a:sym typeface="Georgia"/>
              </a:rPr>
              <a:t>February 2018</a:t>
            </a:r>
            <a:endParaRPr>
              <a:solidFill>
                <a:srgbClr val="FFFFFF"/>
              </a:solidFill>
              <a:latin typeface="Georgia"/>
              <a:ea typeface="Georgia"/>
              <a:cs typeface="Georgia"/>
              <a:sym typeface="Georgia"/>
            </a:endParaRPr>
          </a:p>
          <a:p>
            <a:pPr marL="457200" lvl="0" indent="-317500" algn="l" rtl="0">
              <a:lnSpc>
                <a:spcPct val="115000"/>
              </a:lnSpc>
              <a:spcBef>
                <a:spcPts val="0"/>
              </a:spcBef>
              <a:spcAft>
                <a:spcPts val="0"/>
              </a:spcAft>
              <a:buClr>
                <a:srgbClr val="FFFFFF"/>
              </a:buClr>
              <a:buSzPts val="1400"/>
              <a:buFont typeface="Georgia"/>
              <a:buAutoNum type="arabicPeriod" startAt="2"/>
            </a:pPr>
            <a:r>
              <a:rPr lang="en-US">
                <a:solidFill>
                  <a:srgbClr val="FFFFFF"/>
                </a:solidFill>
                <a:latin typeface="Georgia"/>
                <a:ea typeface="Georgia"/>
                <a:cs typeface="Georgia"/>
                <a:sym typeface="Georgia"/>
              </a:rPr>
              <a:t>Phase 1- Identifying barriers to inclusion and underlying skill and knowledge gaps</a:t>
            </a:r>
            <a:endParaRPr>
              <a:solidFill>
                <a:srgbClr val="FFFFFF"/>
              </a:solidFill>
              <a:latin typeface="Georgia"/>
              <a:ea typeface="Georgia"/>
              <a:cs typeface="Georgia"/>
              <a:sym typeface="Georgia"/>
            </a:endParaRPr>
          </a:p>
          <a:p>
            <a:pPr marL="914400" lvl="1" indent="-317500" algn="l" rtl="0">
              <a:lnSpc>
                <a:spcPct val="115000"/>
              </a:lnSpc>
              <a:spcBef>
                <a:spcPts val="0"/>
              </a:spcBef>
              <a:spcAft>
                <a:spcPts val="0"/>
              </a:spcAft>
              <a:buClr>
                <a:srgbClr val="FFFFFF"/>
              </a:buClr>
              <a:buSzPts val="1400"/>
              <a:buFont typeface="Georgia"/>
              <a:buChar char="○"/>
            </a:pPr>
            <a:r>
              <a:rPr lang="en-US">
                <a:solidFill>
                  <a:srgbClr val="FFFFFF"/>
                </a:solidFill>
                <a:latin typeface="Georgia"/>
                <a:ea typeface="Georgia"/>
                <a:cs typeface="Georgia"/>
                <a:sym typeface="Georgia"/>
              </a:rPr>
              <a:t>Open Forums around Australia</a:t>
            </a:r>
            <a:endParaRPr>
              <a:solidFill>
                <a:srgbClr val="FFFFFF"/>
              </a:solidFill>
              <a:latin typeface="Georgia"/>
              <a:ea typeface="Georgia"/>
              <a:cs typeface="Georgia"/>
              <a:sym typeface="Georgia"/>
            </a:endParaRPr>
          </a:p>
          <a:p>
            <a:pPr marL="0" lvl="0" indent="0" algn="l" rtl="0">
              <a:lnSpc>
                <a:spcPct val="115000"/>
              </a:lnSpc>
              <a:spcBef>
                <a:spcPts val="0"/>
              </a:spcBef>
              <a:spcAft>
                <a:spcPts val="0"/>
              </a:spcAft>
              <a:buNone/>
            </a:pPr>
            <a:r>
              <a:rPr lang="en-US">
                <a:solidFill>
                  <a:srgbClr val="FFFFFF"/>
                </a:solidFill>
                <a:latin typeface="Georgia"/>
                <a:ea typeface="Georgia"/>
                <a:cs typeface="Georgia"/>
                <a:sym typeface="Georgia"/>
              </a:rPr>
              <a:t>March 2018</a:t>
            </a:r>
            <a:endParaRPr>
              <a:solidFill>
                <a:srgbClr val="FFFFFF"/>
              </a:solidFill>
              <a:latin typeface="Georgia"/>
              <a:ea typeface="Georgia"/>
              <a:cs typeface="Georgia"/>
              <a:sym typeface="Georgia"/>
            </a:endParaRPr>
          </a:p>
          <a:p>
            <a:pPr marL="457200" lvl="0" indent="-317500" algn="l" rtl="0">
              <a:lnSpc>
                <a:spcPct val="115000"/>
              </a:lnSpc>
              <a:spcBef>
                <a:spcPts val="0"/>
              </a:spcBef>
              <a:spcAft>
                <a:spcPts val="0"/>
              </a:spcAft>
              <a:buClr>
                <a:srgbClr val="FFFFFF"/>
              </a:buClr>
              <a:buSzPts val="1400"/>
              <a:buFont typeface="Georgia"/>
              <a:buAutoNum type="arabicPeriod" startAt="2"/>
            </a:pPr>
            <a:r>
              <a:rPr lang="en-US">
                <a:solidFill>
                  <a:srgbClr val="FFFFFF"/>
                </a:solidFill>
                <a:latin typeface="Georgia"/>
                <a:ea typeface="Georgia"/>
                <a:cs typeface="Georgia"/>
                <a:sym typeface="Georgia"/>
              </a:rPr>
              <a:t>Phase 2- Exploring opportunities and training product solutions and opportunities</a:t>
            </a:r>
            <a:endParaRPr>
              <a:solidFill>
                <a:srgbClr val="FFFFFF"/>
              </a:solidFill>
              <a:latin typeface="Georgia"/>
              <a:ea typeface="Georgia"/>
              <a:cs typeface="Georgia"/>
              <a:sym typeface="Georgia"/>
            </a:endParaRPr>
          </a:p>
          <a:p>
            <a:pPr marL="914400" lvl="1" indent="-317500" algn="l" rtl="0">
              <a:lnSpc>
                <a:spcPct val="115000"/>
              </a:lnSpc>
              <a:spcBef>
                <a:spcPts val="0"/>
              </a:spcBef>
              <a:spcAft>
                <a:spcPts val="0"/>
              </a:spcAft>
              <a:buClr>
                <a:srgbClr val="FFFFFF"/>
              </a:buClr>
              <a:buSzPts val="1400"/>
              <a:buFont typeface="Georgia"/>
              <a:buChar char="○"/>
            </a:pPr>
            <a:r>
              <a:rPr lang="en-US">
                <a:solidFill>
                  <a:srgbClr val="FFFFFF"/>
                </a:solidFill>
                <a:latin typeface="Georgia"/>
                <a:ea typeface="Georgia"/>
                <a:cs typeface="Georgia"/>
                <a:sym typeface="Georgia"/>
              </a:rPr>
              <a:t>Interviews, focus groups and nationwide online survey</a:t>
            </a:r>
            <a:endParaRPr>
              <a:solidFill>
                <a:srgbClr val="FFFFFF"/>
              </a:solidFill>
              <a:latin typeface="Georgia"/>
              <a:ea typeface="Georgia"/>
              <a:cs typeface="Georgia"/>
              <a:sym typeface="Georgia"/>
            </a:endParaRPr>
          </a:p>
          <a:p>
            <a:pPr marL="0" lvl="0" indent="0" algn="l" rtl="0">
              <a:lnSpc>
                <a:spcPct val="115000"/>
              </a:lnSpc>
              <a:spcBef>
                <a:spcPts val="0"/>
              </a:spcBef>
              <a:spcAft>
                <a:spcPts val="0"/>
              </a:spcAft>
              <a:buNone/>
            </a:pPr>
            <a:r>
              <a:rPr lang="en-US">
                <a:solidFill>
                  <a:schemeClr val="lt1"/>
                </a:solidFill>
                <a:latin typeface="Georgia"/>
                <a:ea typeface="Georgia"/>
                <a:cs typeface="Georgia"/>
                <a:sym typeface="Georgia"/>
              </a:rPr>
              <a:t>June 2018</a:t>
            </a:r>
            <a:endParaRPr>
              <a:solidFill>
                <a:schemeClr val="lt1"/>
              </a:solidFill>
              <a:latin typeface="Georgia"/>
              <a:ea typeface="Georgia"/>
              <a:cs typeface="Georgia"/>
              <a:sym typeface="Georgia"/>
            </a:endParaRPr>
          </a:p>
          <a:p>
            <a:pPr marL="457200" lvl="0" indent="-317500" algn="l" rtl="0">
              <a:lnSpc>
                <a:spcPct val="115000"/>
              </a:lnSpc>
              <a:spcBef>
                <a:spcPts val="0"/>
              </a:spcBef>
              <a:spcAft>
                <a:spcPts val="0"/>
              </a:spcAft>
              <a:buClr>
                <a:schemeClr val="lt1"/>
              </a:buClr>
              <a:buSzPts val="1400"/>
              <a:buFont typeface="Georgia"/>
              <a:buAutoNum type="arabicPeriod" startAt="2"/>
            </a:pPr>
            <a:r>
              <a:rPr lang="en-US">
                <a:solidFill>
                  <a:schemeClr val="lt1"/>
                </a:solidFill>
                <a:latin typeface="Georgia"/>
                <a:ea typeface="Georgia"/>
                <a:cs typeface="Georgia"/>
                <a:sym typeface="Georgia"/>
              </a:rPr>
              <a:t>Public review and feedback on drafted training products</a:t>
            </a:r>
            <a:endParaRPr sz="1400">
              <a:solidFill>
                <a:schemeClr val="lt1"/>
              </a:solidFill>
              <a:latin typeface="Georgia"/>
              <a:ea typeface="Georgia"/>
              <a:cs typeface="Georgia"/>
              <a:sym typeface="Georgia"/>
            </a:endParaRPr>
          </a:p>
        </p:txBody>
      </p:sp>
      <p:sp>
        <p:nvSpPr>
          <p:cNvPr id="761" name="Google Shape;761;p54"/>
          <p:cNvSpPr/>
          <p:nvPr/>
        </p:nvSpPr>
        <p:spPr>
          <a:xfrm>
            <a:off x="498025" y="1304625"/>
            <a:ext cx="3648000" cy="1400100"/>
          </a:xfrm>
          <a:prstGeom prst="roundRect">
            <a:avLst>
              <a:gd name="adj" fmla="val 16667"/>
            </a:avLst>
          </a:prstGeom>
          <a:solidFill>
            <a:schemeClr val="accent1"/>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rgbClr val="FFFFFF"/>
                </a:solidFill>
                <a:latin typeface="Georgia"/>
                <a:ea typeface="Georgia"/>
                <a:cs typeface="Georgia"/>
                <a:sym typeface="Georgia"/>
              </a:rPr>
              <a:t>Total number of stakeholders consulted:</a:t>
            </a:r>
            <a:endParaRPr sz="1800" b="1">
              <a:solidFill>
                <a:srgbClr val="FFFFFF"/>
              </a:solidFill>
              <a:latin typeface="Georgia"/>
              <a:ea typeface="Georgia"/>
              <a:cs typeface="Georgia"/>
              <a:sym typeface="Georgia"/>
            </a:endParaRPr>
          </a:p>
          <a:p>
            <a:pPr marL="0" marR="0" lvl="0" indent="0" algn="ctr" rtl="0">
              <a:spcBef>
                <a:spcPts val="0"/>
              </a:spcBef>
              <a:spcAft>
                <a:spcPts val="0"/>
              </a:spcAft>
              <a:buNone/>
            </a:pPr>
            <a:r>
              <a:rPr lang="en-US" sz="4000" b="1">
                <a:solidFill>
                  <a:srgbClr val="FFFFFF"/>
                </a:solidFill>
                <a:latin typeface="Georgia"/>
                <a:ea typeface="Georgia"/>
                <a:cs typeface="Georgia"/>
                <a:sym typeface="Georgia"/>
              </a:rPr>
              <a:t>279</a:t>
            </a:r>
            <a:endParaRPr sz="4000" b="1">
              <a:solidFill>
                <a:srgbClr val="FFFFFF"/>
              </a:solidFill>
              <a:latin typeface="Georgia"/>
              <a:ea typeface="Georgia"/>
              <a:cs typeface="Georgia"/>
              <a:sym typeface="Georgia"/>
            </a:endParaRPr>
          </a:p>
        </p:txBody>
      </p:sp>
      <p:sp>
        <p:nvSpPr>
          <p:cNvPr id="762" name="Google Shape;762;p54"/>
          <p:cNvSpPr/>
          <p:nvPr/>
        </p:nvSpPr>
        <p:spPr>
          <a:xfrm>
            <a:off x="498025" y="2827700"/>
            <a:ext cx="3648000" cy="3585000"/>
          </a:xfrm>
          <a:prstGeom prst="roundRect">
            <a:avLst>
              <a:gd name="adj" fmla="val 16667"/>
            </a:avLst>
          </a:prstGeom>
          <a:solidFill>
            <a:schemeClr val="accent5"/>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rgbClr val="FFFFFF"/>
                </a:solidFill>
                <a:latin typeface="Georgia"/>
                <a:ea typeface="Georgia"/>
                <a:cs typeface="Georgia"/>
                <a:sym typeface="Georgia"/>
              </a:rPr>
              <a:t>Project Reference Group:</a:t>
            </a:r>
            <a:endParaRPr sz="1800" b="1">
              <a:solidFill>
                <a:srgbClr val="FFFFFF"/>
              </a:solidFill>
              <a:latin typeface="Georgia"/>
              <a:ea typeface="Georgia"/>
              <a:cs typeface="Georgia"/>
              <a:sym typeface="Georgia"/>
            </a:endParaRPr>
          </a:p>
          <a:p>
            <a:pPr marL="457200" marR="0" lvl="0" indent="-317500" algn="l" rtl="0">
              <a:spcBef>
                <a:spcPts val="0"/>
              </a:spcBef>
              <a:spcAft>
                <a:spcPts val="0"/>
              </a:spcAft>
              <a:buClr>
                <a:srgbClr val="FFFFFF"/>
              </a:buClr>
              <a:buSzPts val="1400"/>
              <a:buFont typeface="Georgia"/>
              <a:buChar char="●"/>
            </a:pPr>
            <a:r>
              <a:rPr lang="en-US">
                <a:solidFill>
                  <a:srgbClr val="FFFFFF"/>
                </a:solidFill>
                <a:latin typeface="Georgia"/>
                <a:ea typeface="Georgia"/>
                <a:cs typeface="Georgia"/>
                <a:sym typeface="Georgia"/>
              </a:rPr>
              <a:t>Comprised of disability subject matter experts, specialist support providers, peak body representatives and education providers.</a:t>
            </a:r>
            <a:endParaRPr>
              <a:solidFill>
                <a:srgbClr val="FFFFFF"/>
              </a:solidFill>
              <a:latin typeface="Georgia"/>
              <a:ea typeface="Georgia"/>
              <a:cs typeface="Georgia"/>
              <a:sym typeface="Georgia"/>
            </a:endParaRPr>
          </a:p>
          <a:p>
            <a:pPr marL="457200" marR="0" lvl="0" indent="-317500" algn="l" rtl="0">
              <a:spcBef>
                <a:spcPts val="0"/>
              </a:spcBef>
              <a:spcAft>
                <a:spcPts val="0"/>
              </a:spcAft>
              <a:buClr>
                <a:srgbClr val="FFFFFF"/>
              </a:buClr>
              <a:buSzPts val="1400"/>
              <a:buFont typeface="Georgia"/>
              <a:buChar char="●"/>
            </a:pPr>
            <a:r>
              <a:rPr lang="en-US">
                <a:solidFill>
                  <a:srgbClr val="FFFFFF"/>
                </a:solidFill>
                <a:latin typeface="Georgia"/>
                <a:ea typeface="Georgia"/>
                <a:cs typeface="Georgia"/>
                <a:sym typeface="Georgia"/>
              </a:rPr>
              <a:t>Represented the breadth of industry and skill needs for inclusion.</a:t>
            </a:r>
            <a:endParaRPr>
              <a:solidFill>
                <a:srgbClr val="FFFFFF"/>
              </a:solidFill>
              <a:latin typeface="Georgia"/>
              <a:ea typeface="Georgia"/>
              <a:cs typeface="Georgia"/>
              <a:sym typeface="Georgia"/>
            </a:endParaRPr>
          </a:p>
          <a:p>
            <a:pPr marL="457200" marR="0" lvl="0" indent="-317500" algn="l" rtl="0">
              <a:spcBef>
                <a:spcPts val="0"/>
              </a:spcBef>
              <a:spcAft>
                <a:spcPts val="0"/>
              </a:spcAft>
              <a:buClr>
                <a:srgbClr val="FFFFFF"/>
              </a:buClr>
              <a:buSzPts val="1400"/>
              <a:buFont typeface="Georgia"/>
              <a:buChar char="●"/>
            </a:pPr>
            <a:r>
              <a:rPr lang="en-US">
                <a:solidFill>
                  <a:srgbClr val="FFFFFF"/>
                </a:solidFill>
                <a:latin typeface="Georgia"/>
                <a:ea typeface="Georgia"/>
                <a:cs typeface="Georgia"/>
                <a:sym typeface="Georgia"/>
              </a:rPr>
              <a:t>Engaged throughout the life of the project.</a:t>
            </a:r>
            <a:endParaRPr>
              <a:solidFill>
                <a:srgbClr val="FFFFFF"/>
              </a:solidFill>
              <a:latin typeface="Georgia"/>
              <a:ea typeface="Georgia"/>
              <a:cs typeface="Georgia"/>
              <a:sym typeface="Georgia"/>
            </a:endParaRPr>
          </a:p>
          <a:p>
            <a:pPr marL="457200" marR="0" lvl="0" indent="-317500" algn="l" rtl="0">
              <a:spcBef>
                <a:spcPts val="0"/>
              </a:spcBef>
              <a:spcAft>
                <a:spcPts val="0"/>
              </a:spcAft>
              <a:buClr>
                <a:srgbClr val="FFFFFF"/>
              </a:buClr>
              <a:buSzPts val="1400"/>
              <a:buFont typeface="Georgia"/>
              <a:buChar char="●"/>
            </a:pPr>
            <a:r>
              <a:rPr lang="en-US">
                <a:solidFill>
                  <a:srgbClr val="FFFFFF"/>
                </a:solidFill>
                <a:latin typeface="Georgia"/>
                <a:ea typeface="Georgia"/>
                <a:cs typeface="Georgia"/>
                <a:sym typeface="Georgia"/>
              </a:rPr>
              <a:t>Ongoing focus groups, development of reports, recommendations and training products. </a:t>
            </a:r>
            <a:endParaRPr>
              <a:solidFill>
                <a:srgbClr val="FFFFFF"/>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6"/>
        <p:cNvGrpSpPr/>
        <p:nvPr/>
      </p:nvGrpSpPr>
      <p:grpSpPr>
        <a:xfrm>
          <a:off x="0" y="0"/>
          <a:ext cx="0" cy="0"/>
          <a:chOff x="0" y="0"/>
          <a:chExt cx="0" cy="0"/>
        </a:xfrm>
      </p:grpSpPr>
      <p:sp>
        <p:nvSpPr>
          <p:cNvPr id="767" name="Google Shape;767;p55"/>
          <p:cNvSpPr txBox="1">
            <a:spLocks noGrp="1"/>
          </p:cNvSpPr>
          <p:nvPr>
            <p:ph type="title"/>
          </p:nvPr>
        </p:nvSpPr>
        <p:spPr>
          <a:xfrm>
            <a:off x="533400" y="838200"/>
            <a:ext cx="8077200" cy="914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Georgia"/>
              <a:buNone/>
            </a:pPr>
            <a:r>
              <a:rPr lang="en-US"/>
              <a:t>Findings- Identified Barriers to Inclusion/Skill and Knowledge Gaps</a:t>
            </a:r>
            <a:endParaRPr/>
          </a:p>
        </p:txBody>
      </p:sp>
      <p:sp>
        <p:nvSpPr>
          <p:cNvPr id="768" name="Google Shape;768;p55"/>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US"/>
              <a:t>5</a:t>
            </a:fld>
            <a:endParaRPr/>
          </a:p>
        </p:txBody>
      </p:sp>
      <p:sp>
        <p:nvSpPr>
          <p:cNvPr id="769" name="Google Shape;769;p55"/>
          <p:cNvSpPr/>
          <p:nvPr/>
        </p:nvSpPr>
        <p:spPr>
          <a:xfrm>
            <a:off x="5812606" y="5524892"/>
            <a:ext cx="370500" cy="351300"/>
          </a:xfrm>
          <a:prstGeom prst="rightArrow">
            <a:avLst>
              <a:gd name="adj1" fmla="val 50000"/>
              <a:gd name="adj2"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70" name="Google Shape;770;p55"/>
          <p:cNvSpPr/>
          <p:nvPr/>
        </p:nvSpPr>
        <p:spPr>
          <a:xfrm>
            <a:off x="533400" y="5176982"/>
            <a:ext cx="2373600" cy="10017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Georgia"/>
                <a:ea typeface="Georgia"/>
                <a:cs typeface="Georgia"/>
                <a:sym typeface="Georgia"/>
              </a:rPr>
              <a:t>Determine the underlying skill and knowledge gaps</a:t>
            </a:r>
            <a:endParaRPr sz="1400" b="1">
              <a:solidFill>
                <a:schemeClr val="lt1"/>
              </a:solidFill>
              <a:latin typeface="Georgia"/>
              <a:ea typeface="Georgia"/>
              <a:cs typeface="Georgia"/>
              <a:sym typeface="Georgia"/>
            </a:endParaRPr>
          </a:p>
        </p:txBody>
      </p:sp>
      <p:sp>
        <p:nvSpPr>
          <p:cNvPr id="771" name="Google Shape;771;p55"/>
          <p:cNvSpPr/>
          <p:nvPr/>
        </p:nvSpPr>
        <p:spPr>
          <a:xfrm>
            <a:off x="3385127" y="5176982"/>
            <a:ext cx="2373600" cy="10017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Georgia"/>
                <a:ea typeface="Georgia"/>
                <a:cs typeface="Georgia"/>
                <a:sym typeface="Georgia"/>
              </a:rPr>
              <a:t>Develop training products</a:t>
            </a:r>
            <a:endParaRPr sz="1400" b="1">
              <a:solidFill>
                <a:schemeClr val="lt1"/>
              </a:solidFill>
              <a:latin typeface="Georgia"/>
              <a:ea typeface="Georgia"/>
              <a:cs typeface="Georgia"/>
              <a:sym typeface="Georgia"/>
            </a:endParaRPr>
          </a:p>
        </p:txBody>
      </p:sp>
      <p:sp>
        <p:nvSpPr>
          <p:cNvPr id="772" name="Google Shape;772;p55"/>
          <p:cNvSpPr/>
          <p:nvPr/>
        </p:nvSpPr>
        <p:spPr>
          <a:xfrm>
            <a:off x="6236854" y="5174115"/>
            <a:ext cx="2373600" cy="10017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Georgia"/>
                <a:ea typeface="Georgia"/>
                <a:cs typeface="Georgia"/>
                <a:sym typeface="Georgia"/>
              </a:rPr>
              <a:t>Remove barriers to inclusion</a:t>
            </a:r>
            <a:endParaRPr sz="1400" b="1">
              <a:solidFill>
                <a:schemeClr val="lt1"/>
              </a:solidFill>
              <a:latin typeface="Georgia"/>
              <a:ea typeface="Georgia"/>
              <a:cs typeface="Georgia"/>
              <a:sym typeface="Georgia"/>
            </a:endParaRPr>
          </a:p>
        </p:txBody>
      </p:sp>
      <p:sp>
        <p:nvSpPr>
          <p:cNvPr id="773" name="Google Shape;773;p55"/>
          <p:cNvSpPr/>
          <p:nvPr/>
        </p:nvSpPr>
        <p:spPr>
          <a:xfrm>
            <a:off x="2961816" y="5501605"/>
            <a:ext cx="370500" cy="351300"/>
          </a:xfrm>
          <a:prstGeom prst="rightArrow">
            <a:avLst>
              <a:gd name="adj1" fmla="val 50000"/>
              <a:gd name="adj2"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74" name="Google Shape;774;p55"/>
          <p:cNvSpPr/>
          <p:nvPr/>
        </p:nvSpPr>
        <p:spPr>
          <a:xfrm>
            <a:off x="5727300" y="1676400"/>
            <a:ext cx="2718600" cy="1942200"/>
          </a:xfrm>
          <a:prstGeom prst="ellipse">
            <a:avLst/>
          </a:prstGeom>
          <a:solidFill>
            <a:schemeClr val="dk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chemeClr val="lt1"/>
                </a:solidFill>
                <a:latin typeface="Georgia"/>
                <a:ea typeface="Georgia"/>
                <a:cs typeface="Georgia"/>
                <a:sym typeface="Georgia"/>
              </a:rPr>
              <a:t>Lack of flexibility</a:t>
            </a:r>
            <a:endParaRPr sz="1600" b="1">
              <a:solidFill>
                <a:schemeClr val="lt1"/>
              </a:solidFill>
              <a:latin typeface="Georgia"/>
              <a:ea typeface="Georgia"/>
              <a:cs typeface="Georgia"/>
              <a:sym typeface="Georgia"/>
            </a:endParaRPr>
          </a:p>
        </p:txBody>
      </p:sp>
      <p:sp>
        <p:nvSpPr>
          <p:cNvPr id="775" name="Google Shape;775;p55"/>
          <p:cNvSpPr/>
          <p:nvPr/>
        </p:nvSpPr>
        <p:spPr>
          <a:xfrm>
            <a:off x="3264203" y="1678777"/>
            <a:ext cx="2718600" cy="1942200"/>
          </a:xfrm>
          <a:prstGeom prst="ellipse">
            <a:avLst/>
          </a:prstGeom>
          <a:solidFill>
            <a:schemeClr val="dk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chemeClr val="lt1"/>
                </a:solidFill>
                <a:latin typeface="Georgia"/>
                <a:ea typeface="Georgia"/>
                <a:cs typeface="Georgia"/>
                <a:sym typeface="Georgia"/>
              </a:rPr>
              <a:t>Bias against inclusion</a:t>
            </a:r>
            <a:endParaRPr sz="1600" b="1">
              <a:solidFill>
                <a:schemeClr val="lt1"/>
              </a:solidFill>
              <a:latin typeface="Georgia"/>
              <a:ea typeface="Georgia"/>
              <a:cs typeface="Georgia"/>
              <a:sym typeface="Georgia"/>
            </a:endParaRPr>
          </a:p>
        </p:txBody>
      </p:sp>
      <p:sp>
        <p:nvSpPr>
          <p:cNvPr id="776" name="Google Shape;776;p55"/>
          <p:cNvSpPr/>
          <p:nvPr/>
        </p:nvSpPr>
        <p:spPr>
          <a:xfrm>
            <a:off x="757150" y="1681155"/>
            <a:ext cx="2718600" cy="1942200"/>
          </a:xfrm>
          <a:prstGeom prst="ellipse">
            <a:avLst/>
          </a:prstGeom>
          <a:solidFill>
            <a:schemeClr val="dk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chemeClr val="lt1"/>
                </a:solidFill>
                <a:latin typeface="Georgia"/>
                <a:ea typeface="Georgia"/>
                <a:cs typeface="Georgia"/>
                <a:sym typeface="Georgia"/>
              </a:rPr>
              <a:t>Understanding of disability</a:t>
            </a:r>
            <a:endParaRPr sz="1600" b="1">
              <a:solidFill>
                <a:schemeClr val="lt1"/>
              </a:solidFill>
              <a:latin typeface="Georgia"/>
              <a:ea typeface="Georgia"/>
              <a:cs typeface="Georgia"/>
              <a:sym typeface="Georgia"/>
            </a:endParaRPr>
          </a:p>
        </p:txBody>
      </p:sp>
      <p:sp>
        <p:nvSpPr>
          <p:cNvPr id="777" name="Google Shape;777;p55"/>
          <p:cNvSpPr/>
          <p:nvPr/>
        </p:nvSpPr>
        <p:spPr>
          <a:xfrm>
            <a:off x="801105" y="3071941"/>
            <a:ext cx="2718600" cy="1942200"/>
          </a:xfrm>
          <a:prstGeom prst="ellipse">
            <a:avLst/>
          </a:prstGeom>
          <a:solidFill>
            <a:schemeClr val="dk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chemeClr val="lt1"/>
                </a:solidFill>
                <a:latin typeface="Georgia"/>
                <a:ea typeface="Georgia"/>
                <a:cs typeface="Georgia"/>
                <a:sym typeface="Georgia"/>
              </a:rPr>
              <a:t>Communication and confidence</a:t>
            </a:r>
            <a:endParaRPr sz="1600" b="1">
              <a:solidFill>
                <a:schemeClr val="lt1"/>
              </a:solidFill>
              <a:latin typeface="Georgia"/>
              <a:ea typeface="Georgia"/>
              <a:cs typeface="Georgia"/>
              <a:sym typeface="Georgia"/>
            </a:endParaRPr>
          </a:p>
        </p:txBody>
      </p:sp>
      <p:sp>
        <p:nvSpPr>
          <p:cNvPr id="778" name="Google Shape;778;p55"/>
          <p:cNvSpPr/>
          <p:nvPr/>
        </p:nvSpPr>
        <p:spPr>
          <a:xfrm>
            <a:off x="5767801" y="3097328"/>
            <a:ext cx="2718600" cy="1942200"/>
          </a:xfrm>
          <a:prstGeom prst="ellipse">
            <a:avLst/>
          </a:prstGeom>
          <a:solidFill>
            <a:schemeClr val="dk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chemeClr val="lt1"/>
                </a:solidFill>
                <a:latin typeface="Georgia"/>
                <a:ea typeface="Georgia"/>
                <a:cs typeface="Georgia"/>
                <a:sym typeface="Georgia"/>
              </a:rPr>
              <a:t>Availability of support and resources</a:t>
            </a:r>
            <a:endParaRPr sz="1600" b="1">
              <a:solidFill>
                <a:schemeClr val="lt1"/>
              </a:solidFill>
              <a:latin typeface="Georgia"/>
              <a:ea typeface="Georgia"/>
              <a:cs typeface="Georgia"/>
              <a:sym typeface="Georgia"/>
            </a:endParaRPr>
          </a:p>
        </p:txBody>
      </p:sp>
      <p:sp>
        <p:nvSpPr>
          <p:cNvPr id="779" name="Google Shape;779;p55"/>
          <p:cNvSpPr/>
          <p:nvPr/>
        </p:nvSpPr>
        <p:spPr>
          <a:xfrm>
            <a:off x="3264203" y="3097329"/>
            <a:ext cx="2718600" cy="1942200"/>
          </a:xfrm>
          <a:prstGeom prst="ellipse">
            <a:avLst/>
          </a:prstGeom>
          <a:solidFill>
            <a:schemeClr val="dk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chemeClr val="lt1"/>
                </a:solidFill>
                <a:latin typeface="Georgia"/>
                <a:ea typeface="Georgia"/>
                <a:cs typeface="Georgia"/>
                <a:sym typeface="Georgia"/>
              </a:rPr>
              <a:t>Poor implementation of reasonable adjustment</a:t>
            </a:r>
            <a:endParaRPr sz="1600" b="1">
              <a:solidFill>
                <a:schemeClr val="lt1"/>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56"/>
          <p:cNvSpPr txBox="1">
            <a:spLocks noGrp="1"/>
          </p:cNvSpPr>
          <p:nvPr>
            <p:ph type="title"/>
          </p:nvPr>
        </p:nvSpPr>
        <p:spPr>
          <a:xfrm>
            <a:off x="533400" y="838200"/>
            <a:ext cx="8077200" cy="914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Georgia"/>
              <a:buNone/>
            </a:pPr>
            <a:r>
              <a:rPr lang="en-US"/>
              <a:t>Solutions- Developed Training Products</a:t>
            </a:r>
            <a:endParaRPr sz="1400" b="0" i="0"/>
          </a:p>
        </p:txBody>
      </p:sp>
      <p:sp>
        <p:nvSpPr>
          <p:cNvPr id="785" name="Google Shape;785;p56"/>
          <p:cNvSpPr/>
          <p:nvPr/>
        </p:nvSpPr>
        <p:spPr>
          <a:xfrm>
            <a:off x="344750" y="1866550"/>
            <a:ext cx="2921400" cy="1066800"/>
          </a:xfrm>
          <a:prstGeom prst="chevron">
            <a:avLst>
              <a:gd name="adj" fmla="val 18199"/>
            </a:avLst>
          </a:prstGeom>
          <a:solidFill>
            <a:schemeClr val="accent2"/>
          </a:solidFill>
          <a:ln>
            <a:noFill/>
          </a:ln>
        </p:spPr>
        <p:txBody>
          <a:bodyPr spcFirstLastPara="1" wrap="square" lIns="50925" tIns="30550" rIns="50925" bIns="30550" anchor="ctr" anchorCtr="1">
            <a:noAutofit/>
          </a:bodyPr>
          <a:lstStyle/>
          <a:p>
            <a:pPr marL="0" marR="0" lvl="0" indent="0" algn="ctr" rtl="0">
              <a:spcBef>
                <a:spcPts val="0"/>
              </a:spcBef>
              <a:spcAft>
                <a:spcPts val="0"/>
              </a:spcAft>
              <a:buNone/>
            </a:pPr>
            <a:r>
              <a:rPr lang="en-US" sz="1800" b="1">
                <a:solidFill>
                  <a:schemeClr val="lt2"/>
                </a:solidFill>
                <a:latin typeface="Georgia"/>
                <a:ea typeface="Georgia"/>
                <a:cs typeface="Georgia"/>
                <a:sym typeface="Georgia"/>
              </a:rPr>
              <a:t>Vocational Education and Training</a:t>
            </a:r>
            <a:endParaRPr sz="1800" b="1">
              <a:solidFill>
                <a:schemeClr val="lt2"/>
              </a:solidFill>
              <a:latin typeface="Georgia"/>
              <a:ea typeface="Georgia"/>
              <a:cs typeface="Georgia"/>
              <a:sym typeface="Georgia"/>
            </a:endParaRPr>
          </a:p>
        </p:txBody>
      </p:sp>
      <p:sp>
        <p:nvSpPr>
          <p:cNvPr id="786" name="Google Shape;786;p56"/>
          <p:cNvSpPr/>
          <p:nvPr/>
        </p:nvSpPr>
        <p:spPr>
          <a:xfrm>
            <a:off x="3188007" y="1866550"/>
            <a:ext cx="2921400" cy="1066800"/>
          </a:xfrm>
          <a:prstGeom prst="chevron">
            <a:avLst>
              <a:gd name="adj" fmla="val 18199"/>
            </a:avLst>
          </a:prstGeom>
          <a:solidFill>
            <a:srgbClr val="DC6900"/>
          </a:solidFill>
          <a:ln>
            <a:noFill/>
          </a:ln>
        </p:spPr>
        <p:txBody>
          <a:bodyPr spcFirstLastPara="1" wrap="square" lIns="50925" tIns="30550" rIns="50925" bIns="30550" anchor="ctr" anchorCtr="1">
            <a:noAutofit/>
          </a:bodyPr>
          <a:lstStyle/>
          <a:p>
            <a:pPr marL="0" marR="0" lvl="0" indent="0" algn="ctr" rtl="0">
              <a:spcBef>
                <a:spcPts val="0"/>
              </a:spcBef>
              <a:spcAft>
                <a:spcPts val="0"/>
              </a:spcAft>
              <a:buNone/>
            </a:pPr>
            <a:r>
              <a:rPr lang="en-US" sz="1800" b="1">
                <a:solidFill>
                  <a:schemeClr val="lt2"/>
                </a:solidFill>
                <a:latin typeface="Georgia"/>
                <a:ea typeface="Georgia"/>
                <a:cs typeface="Georgia"/>
                <a:sym typeface="Georgia"/>
              </a:rPr>
              <a:t>Employment</a:t>
            </a:r>
            <a:endParaRPr sz="1800" b="1">
              <a:solidFill>
                <a:schemeClr val="lt2"/>
              </a:solidFill>
              <a:latin typeface="Georgia"/>
              <a:ea typeface="Georgia"/>
              <a:cs typeface="Georgia"/>
              <a:sym typeface="Georgia"/>
            </a:endParaRPr>
          </a:p>
        </p:txBody>
      </p:sp>
      <p:sp>
        <p:nvSpPr>
          <p:cNvPr id="787" name="Google Shape;787;p56"/>
          <p:cNvSpPr/>
          <p:nvPr/>
        </p:nvSpPr>
        <p:spPr>
          <a:xfrm>
            <a:off x="6031262" y="1866550"/>
            <a:ext cx="2921400" cy="1066800"/>
          </a:xfrm>
          <a:prstGeom prst="chevron">
            <a:avLst>
              <a:gd name="adj" fmla="val 18199"/>
            </a:avLst>
          </a:prstGeom>
          <a:solidFill>
            <a:schemeClr val="accent4"/>
          </a:solidFill>
          <a:ln>
            <a:noFill/>
          </a:ln>
        </p:spPr>
        <p:txBody>
          <a:bodyPr spcFirstLastPara="1" wrap="square" lIns="50925" tIns="30550" rIns="50925" bIns="30550" anchor="ctr" anchorCtr="1">
            <a:noAutofit/>
          </a:bodyPr>
          <a:lstStyle/>
          <a:p>
            <a:pPr marL="0" marR="0" lvl="0" indent="0" algn="ctr" rtl="0">
              <a:spcBef>
                <a:spcPts val="0"/>
              </a:spcBef>
              <a:spcAft>
                <a:spcPts val="0"/>
              </a:spcAft>
              <a:buNone/>
            </a:pPr>
            <a:r>
              <a:rPr lang="en-US" sz="1800" b="1">
                <a:solidFill>
                  <a:schemeClr val="lt2"/>
                </a:solidFill>
                <a:latin typeface="Georgia"/>
                <a:ea typeface="Georgia"/>
                <a:cs typeface="Georgia"/>
                <a:sym typeface="Georgia"/>
              </a:rPr>
              <a:t>Customer Service</a:t>
            </a:r>
            <a:endParaRPr sz="1800" b="1">
              <a:solidFill>
                <a:schemeClr val="lt2"/>
              </a:solidFill>
              <a:latin typeface="Georgia"/>
              <a:ea typeface="Georgia"/>
              <a:cs typeface="Georgia"/>
              <a:sym typeface="Georgia"/>
            </a:endParaRPr>
          </a:p>
        </p:txBody>
      </p:sp>
      <p:sp>
        <p:nvSpPr>
          <p:cNvPr id="788" name="Google Shape;788;p56"/>
          <p:cNvSpPr txBox="1"/>
          <p:nvPr/>
        </p:nvSpPr>
        <p:spPr>
          <a:xfrm>
            <a:off x="531977" y="7094069"/>
            <a:ext cx="1897955" cy="16927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a:solidFill>
                  <a:schemeClr val="dk1"/>
                </a:solidFill>
                <a:latin typeface="Georgia"/>
                <a:ea typeface="Georgia"/>
                <a:cs typeface="Georgia"/>
                <a:sym typeface="Georgia"/>
              </a:rPr>
              <a:t>  Business Network Seminar • </a:t>
            </a:r>
            <a:endParaRPr/>
          </a:p>
        </p:txBody>
      </p:sp>
      <p:sp>
        <p:nvSpPr>
          <p:cNvPr id="789" name="Google Shape;789;p56"/>
          <p:cNvSpPr txBox="1"/>
          <p:nvPr/>
        </p:nvSpPr>
        <p:spPr>
          <a:xfrm>
            <a:off x="7086600" y="6477000"/>
            <a:ext cx="1527048" cy="1524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000">
                <a:solidFill>
                  <a:schemeClr val="dk1"/>
                </a:solidFill>
                <a:latin typeface="Arial"/>
                <a:ea typeface="Arial"/>
                <a:cs typeface="Arial"/>
                <a:sym typeface="Arial"/>
              </a:rPr>
              <a:t>5</a:t>
            </a:r>
            <a:endParaRPr sz="1000">
              <a:solidFill>
                <a:schemeClr val="dk1"/>
              </a:solidFill>
              <a:latin typeface="Arial"/>
              <a:ea typeface="Arial"/>
              <a:cs typeface="Arial"/>
              <a:sym typeface="Arial"/>
            </a:endParaRPr>
          </a:p>
        </p:txBody>
      </p:sp>
      <p:sp>
        <p:nvSpPr>
          <p:cNvPr id="790" name="Google Shape;790;p56" title="Graduation hat"/>
          <p:cNvSpPr/>
          <p:nvPr/>
        </p:nvSpPr>
        <p:spPr>
          <a:xfrm>
            <a:off x="1463713" y="1361325"/>
            <a:ext cx="670473" cy="463110"/>
          </a:xfrm>
          <a:custGeom>
            <a:avLst/>
            <a:gdLst/>
            <a:ahLst/>
            <a:cxnLst/>
            <a:rect l="l" t="t" r="r" b="b"/>
            <a:pathLst>
              <a:path w="817" h="562" extrusionOk="0">
                <a:moveTo>
                  <a:pt x="434" y="323"/>
                </a:moveTo>
                <a:cubicBezTo>
                  <a:pt x="665" y="245"/>
                  <a:pt x="665" y="245"/>
                  <a:pt x="665" y="245"/>
                </a:cubicBezTo>
                <a:cubicBezTo>
                  <a:pt x="665" y="386"/>
                  <a:pt x="665" y="386"/>
                  <a:pt x="665" y="386"/>
                </a:cubicBezTo>
                <a:cubicBezTo>
                  <a:pt x="602" y="456"/>
                  <a:pt x="512" y="500"/>
                  <a:pt x="411" y="500"/>
                </a:cubicBezTo>
                <a:cubicBezTo>
                  <a:pt x="308" y="500"/>
                  <a:pt x="215" y="454"/>
                  <a:pt x="153" y="381"/>
                </a:cubicBezTo>
                <a:cubicBezTo>
                  <a:pt x="153" y="245"/>
                  <a:pt x="153" y="245"/>
                  <a:pt x="153" y="245"/>
                </a:cubicBezTo>
                <a:cubicBezTo>
                  <a:pt x="384" y="323"/>
                  <a:pt x="384" y="323"/>
                  <a:pt x="384" y="323"/>
                </a:cubicBezTo>
                <a:cubicBezTo>
                  <a:pt x="392" y="326"/>
                  <a:pt x="400" y="327"/>
                  <a:pt x="409" y="327"/>
                </a:cubicBezTo>
                <a:cubicBezTo>
                  <a:pt x="417" y="327"/>
                  <a:pt x="426" y="326"/>
                  <a:pt x="434" y="323"/>
                </a:cubicBezTo>
                <a:close/>
                <a:moveTo>
                  <a:pt x="800" y="98"/>
                </a:moveTo>
                <a:cubicBezTo>
                  <a:pt x="414" y="1"/>
                  <a:pt x="414" y="1"/>
                  <a:pt x="414" y="1"/>
                </a:cubicBezTo>
                <a:cubicBezTo>
                  <a:pt x="411" y="0"/>
                  <a:pt x="407" y="0"/>
                  <a:pt x="404" y="1"/>
                </a:cubicBezTo>
                <a:cubicBezTo>
                  <a:pt x="17" y="98"/>
                  <a:pt x="17" y="98"/>
                  <a:pt x="17" y="98"/>
                </a:cubicBezTo>
                <a:cubicBezTo>
                  <a:pt x="8" y="100"/>
                  <a:pt x="1" y="108"/>
                  <a:pt x="1" y="118"/>
                </a:cubicBezTo>
                <a:cubicBezTo>
                  <a:pt x="0" y="127"/>
                  <a:pt x="6" y="136"/>
                  <a:pt x="15" y="139"/>
                </a:cubicBezTo>
                <a:cubicBezTo>
                  <a:pt x="402" y="270"/>
                  <a:pt x="402" y="270"/>
                  <a:pt x="402" y="270"/>
                </a:cubicBezTo>
                <a:cubicBezTo>
                  <a:pt x="404" y="270"/>
                  <a:pt x="406" y="271"/>
                  <a:pt x="409" y="271"/>
                </a:cubicBezTo>
                <a:cubicBezTo>
                  <a:pt x="411" y="271"/>
                  <a:pt x="413" y="270"/>
                  <a:pt x="416" y="270"/>
                </a:cubicBezTo>
                <a:cubicBezTo>
                  <a:pt x="802" y="139"/>
                  <a:pt x="802" y="139"/>
                  <a:pt x="802" y="139"/>
                </a:cubicBezTo>
                <a:cubicBezTo>
                  <a:pt x="811" y="136"/>
                  <a:pt x="817" y="127"/>
                  <a:pt x="817" y="118"/>
                </a:cubicBezTo>
                <a:cubicBezTo>
                  <a:pt x="816" y="108"/>
                  <a:pt x="810" y="100"/>
                  <a:pt x="800" y="98"/>
                </a:cubicBezTo>
                <a:close/>
                <a:moveTo>
                  <a:pt x="755" y="376"/>
                </a:moveTo>
                <a:cubicBezTo>
                  <a:pt x="755" y="215"/>
                  <a:pt x="755" y="215"/>
                  <a:pt x="755" y="215"/>
                </a:cubicBezTo>
                <a:cubicBezTo>
                  <a:pt x="711" y="229"/>
                  <a:pt x="711" y="229"/>
                  <a:pt x="711" y="229"/>
                </a:cubicBezTo>
                <a:cubicBezTo>
                  <a:pt x="711" y="376"/>
                  <a:pt x="711" y="376"/>
                  <a:pt x="711" y="376"/>
                </a:cubicBezTo>
                <a:cubicBezTo>
                  <a:pt x="717" y="371"/>
                  <a:pt x="725" y="368"/>
                  <a:pt x="733" y="368"/>
                </a:cubicBezTo>
                <a:cubicBezTo>
                  <a:pt x="741" y="368"/>
                  <a:pt x="749" y="371"/>
                  <a:pt x="755" y="376"/>
                </a:cubicBezTo>
                <a:close/>
                <a:moveTo>
                  <a:pt x="733" y="434"/>
                </a:moveTo>
                <a:cubicBezTo>
                  <a:pt x="723" y="434"/>
                  <a:pt x="714" y="429"/>
                  <a:pt x="708" y="422"/>
                </a:cubicBezTo>
                <a:cubicBezTo>
                  <a:pt x="692" y="562"/>
                  <a:pt x="692" y="562"/>
                  <a:pt x="692" y="562"/>
                </a:cubicBezTo>
                <a:cubicBezTo>
                  <a:pt x="774" y="562"/>
                  <a:pt x="774" y="562"/>
                  <a:pt x="774" y="562"/>
                </a:cubicBezTo>
                <a:cubicBezTo>
                  <a:pt x="756" y="424"/>
                  <a:pt x="756" y="424"/>
                  <a:pt x="756" y="424"/>
                </a:cubicBezTo>
                <a:cubicBezTo>
                  <a:pt x="750" y="430"/>
                  <a:pt x="742" y="434"/>
                  <a:pt x="733" y="434"/>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91" name="Google Shape;791;p56" title="Briefcase"/>
          <p:cNvSpPr/>
          <p:nvPr/>
        </p:nvSpPr>
        <p:spPr>
          <a:xfrm>
            <a:off x="4322787" y="1314988"/>
            <a:ext cx="551888" cy="492044"/>
          </a:xfrm>
          <a:custGeom>
            <a:avLst/>
            <a:gdLst/>
            <a:ahLst/>
            <a:cxnLst/>
            <a:rect l="l" t="t" r="r" b="b"/>
            <a:pathLst>
              <a:path w="693" h="617" extrusionOk="0">
                <a:moveTo>
                  <a:pt x="184" y="89"/>
                </a:moveTo>
                <a:cubicBezTo>
                  <a:pt x="184" y="48"/>
                  <a:pt x="184" y="48"/>
                  <a:pt x="184" y="48"/>
                </a:cubicBezTo>
                <a:cubicBezTo>
                  <a:pt x="184" y="39"/>
                  <a:pt x="189" y="31"/>
                  <a:pt x="197" y="28"/>
                </a:cubicBezTo>
                <a:cubicBezTo>
                  <a:pt x="200" y="27"/>
                  <a:pt x="265" y="0"/>
                  <a:pt x="347" y="0"/>
                </a:cubicBezTo>
                <a:cubicBezTo>
                  <a:pt x="428" y="0"/>
                  <a:pt x="493" y="27"/>
                  <a:pt x="496" y="28"/>
                </a:cubicBezTo>
                <a:cubicBezTo>
                  <a:pt x="504" y="31"/>
                  <a:pt x="509" y="39"/>
                  <a:pt x="509" y="48"/>
                </a:cubicBezTo>
                <a:cubicBezTo>
                  <a:pt x="509" y="89"/>
                  <a:pt x="509" y="89"/>
                  <a:pt x="509" y="89"/>
                </a:cubicBezTo>
                <a:cubicBezTo>
                  <a:pt x="466" y="89"/>
                  <a:pt x="466" y="89"/>
                  <a:pt x="466" y="89"/>
                </a:cubicBezTo>
                <a:cubicBezTo>
                  <a:pt x="466" y="63"/>
                  <a:pt x="466" y="63"/>
                  <a:pt x="466" y="63"/>
                </a:cubicBezTo>
                <a:cubicBezTo>
                  <a:pt x="444" y="56"/>
                  <a:pt x="399" y="43"/>
                  <a:pt x="347" y="43"/>
                </a:cubicBezTo>
                <a:cubicBezTo>
                  <a:pt x="294" y="43"/>
                  <a:pt x="249" y="56"/>
                  <a:pt x="227" y="63"/>
                </a:cubicBezTo>
                <a:cubicBezTo>
                  <a:pt x="227" y="89"/>
                  <a:pt x="227" y="89"/>
                  <a:pt x="227" y="89"/>
                </a:cubicBezTo>
                <a:lnTo>
                  <a:pt x="184" y="89"/>
                </a:lnTo>
                <a:close/>
                <a:moveTo>
                  <a:pt x="286" y="344"/>
                </a:moveTo>
                <a:cubicBezTo>
                  <a:pt x="286" y="315"/>
                  <a:pt x="286" y="315"/>
                  <a:pt x="286" y="315"/>
                </a:cubicBezTo>
                <a:cubicBezTo>
                  <a:pt x="408" y="315"/>
                  <a:pt x="408" y="315"/>
                  <a:pt x="408" y="315"/>
                </a:cubicBezTo>
                <a:cubicBezTo>
                  <a:pt x="408" y="344"/>
                  <a:pt x="408" y="344"/>
                  <a:pt x="408" y="344"/>
                </a:cubicBezTo>
                <a:cubicBezTo>
                  <a:pt x="550" y="337"/>
                  <a:pt x="663" y="305"/>
                  <a:pt x="693" y="295"/>
                </a:cubicBezTo>
                <a:cubicBezTo>
                  <a:pt x="693" y="154"/>
                  <a:pt x="693" y="154"/>
                  <a:pt x="693" y="154"/>
                </a:cubicBezTo>
                <a:cubicBezTo>
                  <a:pt x="693" y="130"/>
                  <a:pt x="674" y="111"/>
                  <a:pt x="650" y="111"/>
                </a:cubicBezTo>
                <a:cubicBezTo>
                  <a:pt x="43" y="111"/>
                  <a:pt x="43" y="111"/>
                  <a:pt x="43" y="111"/>
                </a:cubicBezTo>
                <a:cubicBezTo>
                  <a:pt x="20" y="111"/>
                  <a:pt x="0" y="130"/>
                  <a:pt x="0" y="154"/>
                </a:cubicBezTo>
                <a:cubicBezTo>
                  <a:pt x="0" y="295"/>
                  <a:pt x="0" y="295"/>
                  <a:pt x="0" y="295"/>
                </a:cubicBezTo>
                <a:cubicBezTo>
                  <a:pt x="30" y="305"/>
                  <a:pt x="144" y="337"/>
                  <a:pt x="286" y="344"/>
                </a:cubicBezTo>
                <a:close/>
                <a:moveTo>
                  <a:pt x="377" y="381"/>
                </a:moveTo>
                <a:cubicBezTo>
                  <a:pt x="377" y="346"/>
                  <a:pt x="377" y="346"/>
                  <a:pt x="377" y="346"/>
                </a:cubicBezTo>
                <a:cubicBezTo>
                  <a:pt x="316" y="346"/>
                  <a:pt x="316" y="346"/>
                  <a:pt x="316" y="346"/>
                </a:cubicBezTo>
                <a:cubicBezTo>
                  <a:pt x="316" y="381"/>
                  <a:pt x="316" y="381"/>
                  <a:pt x="316" y="381"/>
                </a:cubicBezTo>
                <a:lnTo>
                  <a:pt x="377" y="381"/>
                </a:lnTo>
                <a:close/>
                <a:moveTo>
                  <a:pt x="693" y="332"/>
                </a:moveTo>
                <a:cubicBezTo>
                  <a:pt x="693" y="574"/>
                  <a:pt x="693" y="574"/>
                  <a:pt x="693" y="574"/>
                </a:cubicBezTo>
                <a:cubicBezTo>
                  <a:pt x="693" y="598"/>
                  <a:pt x="674" y="617"/>
                  <a:pt x="650" y="617"/>
                </a:cubicBezTo>
                <a:cubicBezTo>
                  <a:pt x="43" y="617"/>
                  <a:pt x="43" y="617"/>
                  <a:pt x="43" y="617"/>
                </a:cubicBezTo>
                <a:cubicBezTo>
                  <a:pt x="20" y="617"/>
                  <a:pt x="0" y="598"/>
                  <a:pt x="0" y="574"/>
                </a:cubicBezTo>
                <a:cubicBezTo>
                  <a:pt x="0" y="332"/>
                  <a:pt x="0" y="332"/>
                  <a:pt x="0" y="332"/>
                </a:cubicBezTo>
                <a:cubicBezTo>
                  <a:pt x="42" y="344"/>
                  <a:pt x="151" y="372"/>
                  <a:pt x="286" y="379"/>
                </a:cubicBezTo>
                <a:cubicBezTo>
                  <a:pt x="286" y="411"/>
                  <a:pt x="286" y="411"/>
                  <a:pt x="286" y="411"/>
                </a:cubicBezTo>
                <a:cubicBezTo>
                  <a:pt x="408" y="411"/>
                  <a:pt x="408" y="411"/>
                  <a:pt x="408" y="411"/>
                </a:cubicBezTo>
                <a:cubicBezTo>
                  <a:pt x="408" y="379"/>
                  <a:pt x="408" y="379"/>
                  <a:pt x="408" y="379"/>
                </a:cubicBezTo>
                <a:cubicBezTo>
                  <a:pt x="543" y="372"/>
                  <a:pt x="651" y="344"/>
                  <a:pt x="693" y="332"/>
                </a:cubicBezTo>
                <a:close/>
                <a:moveTo>
                  <a:pt x="121" y="574"/>
                </a:moveTo>
                <a:cubicBezTo>
                  <a:pt x="121" y="531"/>
                  <a:pt x="86" y="496"/>
                  <a:pt x="43" y="496"/>
                </a:cubicBezTo>
                <a:cubicBezTo>
                  <a:pt x="43" y="574"/>
                  <a:pt x="43" y="574"/>
                  <a:pt x="43" y="574"/>
                </a:cubicBezTo>
                <a:lnTo>
                  <a:pt x="121" y="574"/>
                </a:lnTo>
                <a:close/>
                <a:moveTo>
                  <a:pt x="650" y="496"/>
                </a:moveTo>
                <a:cubicBezTo>
                  <a:pt x="607" y="496"/>
                  <a:pt x="573" y="531"/>
                  <a:pt x="573" y="574"/>
                </a:cubicBezTo>
                <a:cubicBezTo>
                  <a:pt x="650" y="574"/>
                  <a:pt x="650" y="574"/>
                  <a:pt x="650" y="574"/>
                </a:cubicBezTo>
                <a:lnTo>
                  <a:pt x="650" y="49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92" name="Google Shape;792;p56" title="Hand holding credit card"/>
          <p:cNvSpPr/>
          <p:nvPr/>
        </p:nvSpPr>
        <p:spPr>
          <a:xfrm>
            <a:off x="7196002" y="1318331"/>
            <a:ext cx="393278" cy="506104"/>
          </a:xfrm>
          <a:custGeom>
            <a:avLst/>
            <a:gdLst/>
            <a:ahLst/>
            <a:cxnLst/>
            <a:rect l="l" t="t" r="r" b="b"/>
            <a:pathLst>
              <a:path w="679" h="875" extrusionOk="0">
                <a:moveTo>
                  <a:pt x="253" y="574"/>
                </a:moveTo>
                <a:cubicBezTo>
                  <a:pt x="228" y="574"/>
                  <a:pt x="207" y="554"/>
                  <a:pt x="207" y="529"/>
                </a:cubicBezTo>
                <a:cubicBezTo>
                  <a:pt x="207" y="504"/>
                  <a:pt x="228" y="484"/>
                  <a:pt x="253" y="484"/>
                </a:cubicBezTo>
                <a:cubicBezTo>
                  <a:pt x="348" y="484"/>
                  <a:pt x="348" y="484"/>
                  <a:pt x="348" y="484"/>
                </a:cubicBezTo>
                <a:cubicBezTo>
                  <a:pt x="348" y="574"/>
                  <a:pt x="348" y="574"/>
                  <a:pt x="348" y="574"/>
                </a:cubicBezTo>
                <a:lnTo>
                  <a:pt x="253" y="574"/>
                </a:lnTo>
                <a:close/>
                <a:moveTo>
                  <a:pt x="283" y="604"/>
                </a:moveTo>
                <a:cubicBezTo>
                  <a:pt x="258" y="604"/>
                  <a:pt x="237" y="624"/>
                  <a:pt x="237" y="649"/>
                </a:cubicBezTo>
                <a:cubicBezTo>
                  <a:pt x="237" y="674"/>
                  <a:pt x="258" y="694"/>
                  <a:pt x="283" y="694"/>
                </a:cubicBezTo>
                <a:cubicBezTo>
                  <a:pt x="318" y="694"/>
                  <a:pt x="318" y="694"/>
                  <a:pt x="318" y="694"/>
                </a:cubicBezTo>
                <a:cubicBezTo>
                  <a:pt x="324" y="660"/>
                  <a:pt x="338" y="629"/>
                  <a:pt x="359" y="604"/>
                </a:cubicBezTo>
                <a:lnTo>
                  <a:pt x="283" y="604"/>
                </a:lnTo>
                <a:close/>
                <a:moveTo>
                  <a:pt x="652" y="293"/>
                </a:moveTo>
                <a:cubicBezTo>
                  <a:pt x="632" y="347"/>
                  <a:pt x="632" y="347"/>
                  <a:pt x="632" y="347"/>
                </a:cubicBezTo>
                <a:cubicBezTo>
                  <a:pt x="646" y="358"/>
                  <a:pt x="654" y="375"/>
                  <a:pt x="654" y="393"/>
                </a:cubicBezTo>
                <a:cubicBezTo>
                  <a:pt x="654" y="833"/>
                  <a:pt x="654" y="833"/>
                  <a:pt x="654" y="833"/>
                </a:cubicBezTo>
                <a:cubicBezTo>
                  <a:pt x="654" y="875"/>
                  <a:pt x="654" y="875"/>
                  <a:pt x="654" y="875"/>
                </a:cubicBezTo>
                <a:cubicBezTo>
                  <a:pt x="534" y="875"/>
                  <a:pt x="534" y="875"/>
                  <a:pt x="534" y="875"/>
                </a:cubicBezTo>
                <a:cubicBezTo>
                  <a:pt x="504" y="875"/>
                  <a:pt x="504" y="875"/>
                  <a:pt x="504" y="875"/>
                </a:cubicBezTo>
                <a:cubicBezTo>
                  <a:pt x="421" y="875"/>
                  <a:pt x="353" y="807"/>
                  <a:pt x="353" y="724"/>
                </a:cubicBezTo>
                <a:cubicBezTo>
                  <a:pt x="353" y="690"/>
                  <a:pt x="365" y="659"/>
                  <a:pt x="384" y="634"/>
                </a:cubicBezTo>
                <a:cubicBezTo>
                  <a:pt x="383" y="634"/>
                  <a:pt x="383" y="634"/>
                  <a:pt x="383" y="634"/>
                </a:cubicBezTo>
                <a:cubicBezTo>
                  <a:pt x="383" y="472"/>
                  <a:pt x="383" y="472"/>
                  <a:pt x="383" y="472"/>
                </a:cubicBezTo>
                <a:cubicBezTo>
                  <a:pt x="15" y="338"/>
                  <a:pt x="15" y="338"/>
                  <a:pt x="15" y="338"/>
                </a:cubicBezTo>
                <a:cubicBezTo>
                  <a:pt x="9" y="336"/>
                  <a:pt x="5" y="332"/>
                  <a:pt x="3" y="327"/>
                </a:cubicBezTo>
                <a:cubicBezTo>
                  <a:pt x="0" y="322"/>
                  <a:pt x="0" y="316"/>
                  <a:pt x="2" y="310"/>
                </a:cubicBezTo>
                <a:cubicBezTo>
                  <a:pt x="83" y="86"/>
                  <a:pt x="83" y="86"/>
                  <a:pt x="83" y="86"/>
                </a:cubicBezTo>
                <a:cubicBezTo>
                  <a:pt x="83" y="86"/>
                  <a:pt x="83" y="86"/>
                  <a:pt x="83" y="86"/>
                </a:cubicBezTo>
                <a:cubicBezTo>
                  <a:pt x="83" y="86"/>
                  <a:pt x="83" y="86"/>
                  <a:pt x="83" y="86"/>
                </a:cubicBezTo>
                <a:cubicBezTo>
                  <a:pt x="109" y="17"/>
                  <a:pt x="109" y="17"/>
                  <a:pt x="109" y="17"/>
                </a:cubicBezTo>
                <a:cubicBezTo>
                  <a:pt x="113" y="6"/>
                  <a:pt x="125" y="0"/>
                  <a:pt x="136" y="4"/>
                </a:cubicBezTo>
                <a:cubicBezTo>
                  <a:pt x="664" y="196"/>
                  <a:pt x="664" y="196"/>
                  <a:pt x="664" y="196"/>
                </a:cubicBezTo>
                <a:cubicBezTo>
                  <a:pt x="670" y="198"/>
                  <a:pt x="674" y="202"/>
                  <a:pt x="676" y="208"/>
                </a:cubicBezTo>
                <a:cubicBezTo>
                  <a:pt x="679" y="213"/>
                  <a:pt x="679" y="219"/>
                  <a:pt x="677" y="224"/>
                </a:cubicBezTo>
                <a:cubicBezTo>
                  <a:pt x="652" y="293"/>
                  <a:pt x="652" y="293"/>
                  <a:pt x="652" y="293"/>
                </a:cubicBezTo>
                <a:cubicBezTo>
                  <a:pt x="652" y="293"/>
                  <a:pt x="652" y="293"/>
                  <a:pt x="652" y="293"/>
                </a:cubicBezTo>
                <a:cubicBezTo>
                  <a:pt x="652" y="293"/>
                  <a:pt x="652" y="293"/>
                  <a:pt x="652" y="293"/>
                </a:cubicBezTo>
                <a:close/>
                <a:moveTo>
                  <a:pt x="132" y="81"/>
                </a:moveTo>
                <a:cubicBezTo>
                  <a:pt x="619" y="258"/>
                  <a:pt x="619" y="258"/>
                  <a:pt x="619" y="258"/>
                </a:cubicBezTo>
                <a:cubicBezTo>
                  <a:pt x="629" y="230"/>
                  <a:pt x="629" y="230"/>
                  <a:pt x="629" y="230"/>
                </a:cubicBezTo>
                <a:cubicBezTo>
                  <a:pt x="142" y="52"/>
                  <a:pt x="142" y="52"/>
                  <a:pt x="142" y="52"/>
                </a:cubicBezTo>
                <a:lnTo>
                  <a:pt x="132" y="81"/>
                </a:lnTo>
                <a:close/>
                <a:moveTo>
                  <a:pt x="504" y="453"/>
                </a:moveTo>
                <a:cubicBezTo>
                  <a:pt x="504" y="470"/>
                  <a:pt x="504" y="470"/>
                  <a:pt x="504" y="470"/>
                </a:cubicBezTo>
                <a:cubicBezTo>
                  <a:pt x="534" y="481"/>
                  <a:pt x="534" y="481"/>
                  <a:pt x="534" y="481"/>
                </a:cubicBezTo>
                <a:cubicBezTo>
                  <a:pt x="534" y="481"/>
                  <a:pt x="534" y="481"/>
                  <a:pt x="534" y="481"/>
                </a:cubicBezTo>
                <a:cubicBezTo>
                  <a:pt x="537" y="482"/>
                  <a:pt x="537" y="482"/>
                  <a:pt x="537" y="482"/>
                </a:cubicBezTo>
                <a:cubicBezTo>
                  <a:pt x="604" y="299"/>
                  <a:pt x="604" y="299"/>
                  <a:pt x="604" y="299"/>
                </a:cubicBezTo>
                <a:cubicBezTo>
                  <a:pt x="117" y="122"/>
                  <a:pt x="117" y="122"/>
                  <a:pt x="117" y="122"/>
                </a:cubicBezTo>
                <a:cubicBezTo>
                  <a:pt x="50" y="305"/>
                  <a:pt x="50" y="305"/>
                  <a:pt x="50" y="305"/>
                </a:cubicBezTo>
                <a:cubicBezTo>
                  <a:pt x="389" y="428"/>
                  <a:pt x="389" y="428"/>
                  <a:pt x="389" y="428"/>
                </a:cubicBezTo>
                <a:cubicBezTo>
                  <a:pt x="399" y="408"/>
                  <a:pt x="419" y="393"/>
                  <a:pt x="444" y="393"/>
                </a:cubicBezTo>
                <a:cubicBezTo>
                  <a:pt x="477" y="393"/>
                  <a:pt x="504" y="420"/>
                  <a:pt x="504" y="453"/>
                </a:cubicBezTo>
                <a:close/>
                <a:moveTo>
                  <a:pt x="534" y="577"/>
                </a:moveTo>
                <a:cubicBezTo>
                  <a:pt x="534" y="527"/>
                  <a:pt x="534" y="527"/>
                  <a:pt x="534" y="527"/>
                </a:cubicBezTo>
                <a:cubicBezTo>
                  <a:pt x="504" y="516"/>
                  <a:pt x="504" y="516"/>
                  <a:pt x="504" y="516"/>
                </a:cubicBezTo>
                <a:cubicBezTo>
                  <a:pt x="504" y="574"/>
                  <a:pt x="504" y="574"/>
                  <a:pt x="504" y="574"/>
                </a:cubicBezTo>
                <a:cubicBezTo>
                  <a:pt x="514" y="574"/>
                  <a:pt x="524" y="575"/>
                  <a:pt x="534" y="577"/>
                </a:cubicBezTo>
                <a:close/>
                <a:moveTo>
                  <a:pt x="552" y="358"/>
                </a:moveTo>
                <a:cubicBezTo>
                  <a:pt x="559" y="352"/>
                  <a:pt x="562" y="343"/>
                  <a:pt x="562" y="334"/>
                </a:cubicBezTo>
                <a:cubicBezTo>
                  <a:pt x="562" y="325"/>
                  <a:pt x="559" y="316"/>
                  <a:pt x="552" y="309"/>
                </a:cubicBezTo>
                <a:cubicBezTo>
                  <a:pt x="539" y="296"/>
                  <a:pt x="516" y="296"/>
                  <a:pt x="503" y="309"/>
                </a:cubicBezTo>
                <a:cubicBezTo>
                  <a:pt x="497" y="316"/>
                  <a:pt x="493" y="325"/>
                  <a:pt x="493" y="334"/>
                </a:cubicBezTo>
                <a:cubicBezTo>
                  <a:pt x="493" y="343"/>
                  <a:pt x="497" y="352"/>
                  <a:pt x="503" y="358"/>
                </a:cubicBezTo>
                <a:cubicBezTo>
                  <a:pt x="510" y="365"/>
                  <a:pt x="519" y="368"/>
                  <a:pt x="528" y="368"/>
                </a:cubicBezTo>
                <a:cubicBezTo>
                  <a:pt x="537" y="368"/>
                  <a:pt x="546" y="365"/>
                  <a:pt x="552" y="358"/>
                </a:cubicBezTo>
                <a:close/>
                <a:moveTo>
                  <a:pt x="126" y="187"/>
                </a:moveTo>
                <a:cubicBezTo>
                  <a:pt x="202" y="215"/>
                  <a:pt x="202" y="215"/>
                  <a:pt x="202" y="215"/>
                </a:cubicBezTo>
                <a:cubicBezTo>
                  <a:pt x="212" y="187"/>
                  <a:pt x="212" y="187"/>
                  <a:pt x="212" y="187"/>
                </a:cubicBezTo>
                <a:cubicBezTo>
                  <a:pt x="136" y="159"/>
                  <a:pt x="136" y="159"/>
                  <a:pt x="136" y="159"/>
                </a:cubicBezTo>
                <a:lnTo>
                  <a:pt x="126" y="187"/>
                </a:lnTo>
                <a:close/>
                <a:moveTo>
                  <a:pt x="233" y="226"/>
                </a:moveTo>
                <a:cubicBezTo>
                  <a:pt x="340" y="265"/>
                  <a:pt x="340" y="265"/>
                  <a:pt x="340" y="265"/>
                </a:cubicBezTo>
                <a:cubicBezTo>
                  <a:pt x="351" y="237"/>
                  <a:pt x="351" y="237"/>
                  <a:pt x="351" y="237"/>
                </a:cubicBezTo>
                <a:cubicBezTo>
                  <a:pt x="244" y="198"/>
                  <a:pt x="244" y="198"/>
                  <a:pt x="244" y="198"/>
                </a:cubicBezTo>
                <a:lnTo>
                  <a:pt x="233" y="226"/>
                </a:lnTo>
                <a:close/>
              </a:path>
            </a:pathLst>
          </a:custGeom>
          <a:solidFill>
            <a:schemeClr val="accent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93" name="Google Shape;793;p56"/>
          <p:cNvSpPr/>
          <p:nvPr/>
        </p:nvSpPr>
        <p:spPr>
          <a:xfrm>
            <a:off x="342355" y="3001694"/>
            <a:ext cx="8607900" cy="563400"/>
          </a:xfrm>
          <a:prstGeom prst="rect">
            <a:avLst/>
          </a:prstGeom>
          <a:solidFill>
            <a:srgbClr val="BFBFB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1">
                <a:solidFill>
                  <a:schemeClr val="lt1"/>
                </a:solidFill>
                <a:latin typeface="Georgia"/>
                <a:ea typeface="Georgia"/>
                <a:cs typeface="Georgia"/>
                <a:sym typeface="Georgia"/>
              </a:rPr>
              <a:t>New Training Products</a:t>
            </a:r>
            <a:endParaRPr sz="1800" b="1">
              <a:solidFill>
                <a:schemeClr val="lt1"/>
              </a:solidFill>
              <a:latin typeface="Georgia"/>
              <a:ea typeface="Georgia"/>
              <a:cs typeface="Georgia"/>
              <a:sym typeface="Georgia"/>
            </a:endParaRPr>
          </a:p>
        </p:txBody>
      </p:sp>
      <p:sp>
        <p:nvSpPr>
          <p:cNvPr id="794" name="Google Shape;794;p56"/>
          <p:cNvSpPr/>
          <p:nvPr/>
        </p:nvSpPr>
        <p:spPr>
          <a:xfrm>
            <a:off x="344747" y="5588384"/>
            <a:ext cx="8605500" cy="789300"/>
          </a:xfrm>
          <a:prstGeom prst="rect">
            <a:avLst/>
          </a:prstGeom>
          <a:solidFill>
            <a:srgbClr val="5F5F5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1">
                <a:solidFill>
                  <a:schemeClr val="lt1"/>
                </a:solidFill>
                <a:latin typeface="Georgia"/>
                <a:ea typeface="Georgia"/>
                <a:cs typeface="Georgia"/>
                <a:sym typeface="Georgia"/>
              </a:rPr>
              <a:t>In addition to existing Units of Competency to be leveraged across industry</a:t>
            </a:r>
            <a:endParaRPr sz="1800" b="1">
              <a:solidFill>
                <a:schemeClr val="lt1"/>
              </a:solidFill>
              <a:latin typeface="Georgia"/>
              <a:ea typeface="Georgia"/>
              <a:cs typeface="Georgia"/>
              <a:sym typeface="Georgia"/>
            </a:endParaRPr>
          </a:p>
        </p:txBody>
      </p:sp>
      <p:sp>
        <p:nvSpPr>
          <p:cNvPr id="795" name="Google Shape;795;p56"/>
          <p:cNvSpPr/>
          <p:nvPr/>
        </p:nvSpPr>
        <p:spPr>
          <a:xfrm>
            <a:off x="3253413" y="3664025"/>
            <a:ext cx="2790600" cy="1821900"/>
          </a:xfrm>
          <a:prstGeom prst="rect">
            <a:avLst/>
          </a:prstGeom>
          <a:noFill/>
          <a:ln w="19050" cap="flat" cmpd="sng">
            <a:solidFill>
              <a:srgbClr val="BFBFBF"/>
            </a:solidFill>
            <a:prstDash val="dash"/>
            <a:round/>
            <a:headEnd type="none" w="sm" len="sm"/>
            <a:tailEnd type="none" w="sm" len="sm"/>
          </a:ln>
        </p:spPr>
        <p:txBody>
          <a:bodyPr spcFirstLastPara="1" wrap="square" lIns="91425" tIns="45700" rIns="91425" bIns="45700" anchor="ctr" anchorCtr="0">
            <a:noAutofit/>
          </a:bodyPr>
          <a:lstStyle/>
          <a:p>
            <a:pPr marL="457200" marR="0" lvl="0" indent="-304800" algn="l" rtl="0">
              <a:spcBef>
                <a:spcPts val="0"/>
              </a:spcBef>
              <a:spcAft>
                <a:spcPts val="0"/>
              </a:spcAft>
              <a:buClr>
                <a:schemeClr val="dk1"/>
              </a:buClr>
              <a:buSzPts val="1200"/>
              <a:buFont typeface="Georgia"/>
              <a:buChar char="●"/>
            </a:pPr>
            <a:r>
              <a:rPr lang="en-US" sz="1200">
                <a:solidFill>
                  <a:schemeClr val="dk1"/>
                </a:solidFill>
                <a:latin typeface="Georgia"/>
                <a:ea typeface="Georgia"/>
                <a:cs typeface="Georgia"/>
                <a:sym typeface="Georgia"/>
              </a:rPr>
              <a:t>BSBXDB401 - Develop and implement recruitment processes that are inclusive of people with disability</a:t>
            </a:r>
            <a:endParaRPr sz="1200">
              <a:solidFill>
                <a:schemeClr val="dk1"/>
              </a:solidFill>
              <a:latin typeface="Georgia"/>
              <a:ea typeface="Georgia"/>
              <a:cs typeface="Georgia"/>
              <a:sym typeface="Georgia"/>
            </a:endParaRPr>
          </a:p>
          <a:p>
            <a:pPr marL="457200" marR="0" lvl="0" indent="-304800" algn="l" rtl="0">
              <a:spcBef>
                <a:spcPts val="0"/>
              </a:spcBef>
              <a:spcAft>
                <a:spcPts val="0"/>
              </a:spcAft>
              <a:buClr>
                <a:schemeClr val="dk1"/>
              </a:buClr>
              <a:buSzPts val="1200"/>
              <a:buFont typeface="Georgia"/>
              <a:buChar char="●"/>
            </a:pPr>
            <a:r>
              <a:rPr lang="en-US" sz="1200">
                <a:solidFill>
                  <a:schemeClr val="dk1"/>
                </a:solidFill>
                <a:latin typeface="Georgia"/>
                <a:ea typeface="Georgia"/>
                <a:cs typeface="Georgia"/>
                <a:sym typeface="Georgia"/>
              </a:rPr>
              <a:t>BSBXDB501 - Support staff members with disability in the workplace</a:t>
            </a:r>
            <a:endParaRPr sz="1200">
              <a:solidFill>
                <a:schemeClr val="dk1"/>
              </a:solidFill>
              <a:latin typeface="Georgia"/>
              <a:ea typeface="Georgia"/>
              <a:cs typeface="Georgia"/>
              <a:sym typeface="Georgia"/>
            </a:endParaRPr>
          </a:p>
        </p:txBody>
      </p:sp>
      <p:sp>
        <p:nvSpPr>
          <p:cNvPr id="796" name="Google Shape;796;p56"/>
          <p:cNvSpPr/>
          <p:nvPr/>
        </p:nvSpPr>
        <p:spPr>
          <a:xfrm>
            <a:off x="6162075" y="3667971"/>
            <a:ext cx="2790600" cy="1816500"/>
          </a:xfrm>
          <a:prstGeom prst="rect">
            <a:avLst/>
          </a:prstGeom>
          <a:noFill/>
          <a:ln w="19050" cap="flat" cmpd="sng">
            <a:solidFill>
              <a:srgbClr val="BFBFBF"/>
            </a:solidFill>
            <a:prstDash val="dash"/>
            <a:round/>
            <a:headEnd type="none" w="sm" len="sm"/>
            <a:tailEnd type="none" w="sm" len="sm"/>
          </a:ln>
        </p:spPr>
        <p:txBody>
          <a:bodyPr spcFirstLastPara="1" wrap="square" lIns="91425" tIns="45700" rIns="91425" bIns="45700" anchor="ctr" anchorCtr="0">
            <a:noAutofit/>
          </a:bodyPr>
          <a:lstStyle/>
          <a:p>
            <a:pPr marL="457200" marR="0" lvl="0" indent="-304800" algn="l" rtl="0">
              <a:spcBef>
                <a:spcPts val="0"/>
              </a:spcBef>
              <a:spcAft>
                <a:spcPts val="0"/>
              </a:spcAft>
              <a:buClr>
                <a:schemeClr val="dk1"/>
              </a:buClr>
              <a:buSzPts val="1200"/>
              <a:buFont typeface="Georgia"/>
              <a:buChar char="●"/>
            </a:pPr>
            <a:r>
              <a:rPr lang="en-US" sz="1200">
                <a:solidFill>
                  <a:schemeClr val="dk1"/>
                </a:solidFill>
                <a:latin typeface="Georgia"/>
                <a:ea typeface="Georgia"/>
                <a:cs typeface="Georgia"/>
                <a:sym typeface="Georgia"/>
              </a:rPr>
              <a:t>BSBXDB301 - Respond to the service needs of customers and clients with disability</a:t>
            </a:r>
            <a:endParaRPr sz="1200">
              <a:solidFill>
                <a:schemeClr val="dk1"/>
              </a:solidFill>
              <a:latin typeface="Georgia"/>
              <a:ea typeface="Georgia"/>
              <a:cs typeface="Georgia"/>
              <a:sym typeface="Georgia"/>
            </a:endParaRPr>
          </a:p>
          <a:p>
            <a:pPr marL="457200" marR="0" lvl="0" indent="-304800" algn="l" rtl="0">
              <a:spcBef>
                <a:spcPts val="0"/>
              </a:spcBef>
              <a:spcAft>
                <a:spcPts val="0"/>
              </a:spcAft>
              <a:buClr>
                <a:schemeClr val="dk1"/>
              </a:buClr>
              <a:buSzPts val="1200"/>
              <a:buFont typeface="Georgia"/>
              <a:buChar char="●"/>
            </a:pPr>
            <a:r>
              <a:rPr lang="en-US" sz="1200">
                <a:solidFill>
                  <a:schemeClr val="dk1"/>
                </a:solidFill>
                <a:latin typeface="Georgia"/>
                <a:ea typeface="Georgia"/>
                <a:cs typeface="Georgia"/>
                <a:sym typeface="Georgia"/>
              </a:rPr>
              <a:t>BSBXDB502 - Adapt organisations to enhance accessibility for people with disability</a:t>
            </a:r>
            <a:endParaRPr sz="1200">
              <a:solidFill>
                <a:schemeClr val="dk1"/>
              </a:solidFill>
              <a:latin typeface="Georgia"/>
              <a:ea typeface="Georgia"/>
              <a:cs typeface="Georgia"/>
              <a:sym typeface="Georgia"/>
            </a:endParaRPr>
          </a:p>
        </p:txBody>
      </p:sp>
      <p:sp>
        <p:nvSpPr>
          <p:cNvPr id="797" name="Google Shape;797;p56"/>
          <p:cNvSpPr/>
          <p:nvPr/>
        </p:nvSpPr>
        <p:spPr>
          <a:xfrm>
            <a:off x="344750" y="3667972"/>
            <a:ext cx="2790600" cy="1816500"/>
          </a:xfrm>
          <a:prstGeom prst="rect">
            <a:avLst/>
          </a:prstGeom>
          <a:noFill/>
          <a:ln w="19050" cap="flat" cmpd="sng">
            <a:solidFill>
              <a:srgbClr val="BFBFBF"/>
            </a:solidFill>
            <a:prstDash val="dash"/>
            <a:round/>
            <a:headEnd type="none" w="sm" len="sm"/>
            <a:tailEnd type="none" w="sm" len="sm"/>
          </a:ln>
        </p:spPr>
        <p:txBody>
          <a:bodyPr spcFirstLastPara="1" wrap="square" lIns="91425" tIns="45700" rIns="91425" bIns="45700" anchor="ctr" anchorCtr="0">
            <a:noAutofit/>
          </a:bodyPr>
          <a:lstStyle/>
          <a:p>
            <a:pPr marL="457200" marR="0" lvl="0" indent="-304800" algn="l" rtl="0">
              <a:spcBef>
                <a:spcPts val="0"/>
              </a:spcBef>
              <a:spcAft>
                <a:spcPts val="0"/>
              </a:spcAft>
              <a:buClr>
                <a:schemeClr val="dk1"/>
              </a:buClr>
              <a:buSzPts val="1200"/>
              <a:buFont typeface="Georgia"/>
              <a:buChar char="●"/>
            </a:pPr>
            <a:r>
              <a:rPr lang="en-US" sz="1200">
                <a:solidFill>
                  <a:schemeClr val="dk1"/>
                </a:solidFill>
                <a:latin typeface="Georgia"/>
                <a:ea typeface="Georgia"/>
                <a:cs typeface="Georgia"/>
                <a:sym typeface="Georgia"/>
              </a:rPr>
              <a:t>TAEXDB401 - Plan and implement individual support plans for learners with disability</a:t>
            </a:r>
            <a:endParaRPr sz="1200">
              <a:solidFill>
                <a:schemeClr val="dk1"/>
              </a:solidFill>
              <a:latin typeface="Georgia"/>
              <a:ea typeface="Georgia"/>
              <a:cs typeface="Georgia"/>
              <a:sym typeface="Georgia"/>
            </a:endParaRPr>
          </a:p>
          <a:p>
            <a:pPr marL="457200" marR="0" lvl="0" indent="-304800" algn="l" rtl="0">
              <a:spcBef>
                <a:spcPts val="0"/>
              </a:spcBef>
              <a:spcAft>
                <a:spcPts val="0"/>
              </a:spcAft>
              <a:buClr>
                <a:schemeClr val="dk1"/>
              </a:buClr>
              <a:buSzPts val="1200"/>
              <a:buFont typeface="Georgia"/>
              <a:buChar char="●"/>
            </a:pPr>
            <a:r>
              <a:rPr lang="en-US" sz="1200">
                <a:solidFill>
                  <a:schemeClr val="dk1"/>
                </a:solidFill>
                <a:latin typeface="Georgia"/>
                <a:ea typeface="Georgia"/>
                <a:cs typeface="Georgia"/>
                <a:sym typeface="Georgia"/>
              </a:rPr>
              <a:t>TAEXDB402 - Plan and implement accessible training and assessment for learners with  disability</a:t>
            </a:r>
            <a:endParaRPr sz="1200">
              <a:solidFill>
                <a:schemeClr val="dk1"/>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57"/>
          <p:cNvSpPr txBox="1">
            <a:spLocks noGrp="1"/>
          </p:cNvSpPr>
          <p:nvPr>
            <p:ph type="title"/>
          </p:nvPr>
        </p:nvSpPr>
        <p:spPr>
          <a:xfrm>
            <a:off x="533400" y="838200"/>
            <a:ext cx="8077200" cy="914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Georgia"/>
              <a:buNone/>
            </a:pPr>
            <a:r>
              <a:rPr lang="en-US"/>
              <a:t>What’s Next?</a:t>
            </a:r>
            <a:endParaRPr/>
          </a:p>
        </p:txBody>
      </p:sp>
      <p:sp>
        <p:nvSpPr>
          <p:cNvPr id="803" name="Google Shape;803;p57"/>
          <p:cNvSpPr txBox="1">
            <a:spLocks noGrp="1"/>
          </p:cNvSpPr>
          <p:nvPr>
            <p:ph type="sldNum" idx="12"/>
          </p:nvPr>
        </p:nvSpPr>
        <p:spPr>
          <a:xfrm>
            <a:off x="7086600" y="6477000"/>
            <a:ext cx="1527048" cy="1524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US"/>
              <a:t>7</a:t>
            </a:fld>
            <a:endParaRPr/>
          </a:p>
        </p:txBody>
      </p:sp>
      <p:sp>
        <p:nvSpPr>
          <p:cNvPr id="804" name="Google Shape;804;p57"/>
          <p:cNvSpPr/>
          <p:nvPr/>
        </p:nvSpPr>
        <p:spPr>
          <a:xfrm>
            <a:off x="4692200" y="2919611"/>
            <a:ext cx="3918300" cy="34005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chemeClr val="dk1"/>
                </a:solidFill>
                <a:latin typeface="Georgia"/>
                <a:ea typeface="Georgia"/>
                <a:cs typeface="Georgia"/>
                <a:sym typeface="Georgia"/>
              </a:rPr>
              <a:t>Broader Considerations for Inclusion in VET</a:t>
            </a:r>
            <a:endParaRPr sz="2000" b="1" i="1">
              <a:solidFill>
                <a:schemeClr val="dk1"/>
              </a:solidFill>
              <a:latin typeface="Georgia"/>
              <a:ea typeface="Georgia"/>
              <a:cs typeface="Georgia"/>
              <a:sym typeface="Georgia"/>
            </a:endParaRPr>
          </a:p>
          <a:p>
            <a:pPr marL="0" marR="0" lvl="0" indent="0" algn="l" rtl="0">
              <a:spcBef>
                <a:spcPts val="0"/>
              </a:spcBef>
              <a:spcAft>
                <a:spcPts val="0"/>
              </a:spcAft>
              <a:buNone/>
            </a:pP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Funding of initiatives/</a:t>
            </a:r>
            <a:endParaRPr>
              <a:solidFill>
                <a:schemeClr val="dk1"/>
              </a:solidFill>
              <a:latin typeface="Georgia"/>
              <a:ea typeface="Georgia"/>
              <a:cs typeface="Georgia"/>
              <a:sym typeface="Georgia"/>
            </a:endParaRPr>
          </a:p>
          <a:p>
            <a:pPr marL="457200" marR="0" lvl="0" indent="0" algn="l" rtl="0">
              <a:spcBef>
                <a:spcPts val="0"/>
              </a:spcBef>
              <a:spcAft>
                <a:spcPts val="0"/>
              </a:spcAft>
              <a:buNone/>
            </a:pPr>
            <a:r>
              <a:rPr lang="en-US">
                <a:solidFill>
                  <a:schemeClr val="dk1"/>
                </a:solidFill>
                <a:latin typeface="Georgia"/>
                <a:ea typeface="Georgia"/>
                <a:cs typeface="Georgia"/>
                <a:sym typeface="Georgia"/>
              </a:rPr>
              <a:t>incentives to undertake training.</a:t>
            </a: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Encouraging or mandating annual reporting for RTOs on outcomes for learners with disability.</a:t>
            </a: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Increasing availability of trainers with disability/SMEs to deliver new training.</a:t>
            </a: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Further guidance on inherent course and industry requirements.</a:t>
            </a: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More Certificates I and II available as learning pathways.</a:t>
            </a:r>
            <a:endParaRPr>
              <a:solidFill>
                <a:schemeClr val="dk1"/>
              </a:solidFill>
              <a:latin typeface="Georgia"/>
              <a:ea typeface="Georgia"/>
              <a:cs typeface="Georgia"/>
              <a:sym typeface="Georgia"/>
            </a:endParaRPr>
          </a:p>
        </p:txBody>
      </p:sp>
      <p:sp>
        <p:nvSpPr>
          <p:cNvPr id="805" name="Google Shape;805;p57"/>
          <p:cNvSpPr/>
          <p:nvPr/>
        </p:nvSpPr>
        <p:spPr>
          <a:xfrm>
            <a:off x="487350" y="2919619"/>
            <a:ext cx="3918300" cy="34005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chemeClr val="dk1"/>
                </a:solidFill>
                <a:latin typeface="Georgia"/>
                <a:ea typeface="Georgia"/>
                <a:cs typeface="Georgia"/>
                <a:sym typeface="Georgia"/>
              </a:rPr>
              <a:t>Introduction of Training Products</a:t>
            </a:r>
            <a:endParaRPr sz="2000" b="1" i="1">
              <a:solidFill>
                <a:schemeClr val="dk1"/>
              </a:solidFill>
              <a:latin typeface="Georgia"/>
              <a:ea typeface="Georgia"/>
              <a:cs typeface="Georgia"/>
              <a:sym typeface="Georgia"/>
            </a:endParaRPr>
          </a:p>
          <a:p>
            <a:pPr marL="0" marR="0" lvl="0" indent="0" algn="l" rtl="0">
              <a:spcBef>
                <a:spcPts val="0"/>
              </a:spcBef>
              <a:spcAft>
                <a:spcPts val="0"/>
              </a:spcAft>
              <a:buNone/>
            </a:pP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The new cross sector </a:t>
            </a:r>
            <a:endParaRPr>
              <a:solidFill>
                <a:schemeClr val="dk1"/>
              </a:solidFill>
              <a:latin typeface="Georgia"/>
              <a:ea typeface="Georgia"/>
              <a:cs typeface="Georgia"/>
              <a:sym typeface="Georgia"/>
            </a:endParaRPr>
          </a:p>
          <a:p>
            <a:pPr marL="457200" marR="0" lvl="0" indent="0" algn="l" rtl="0">
              <a:spcBef>
                <a:spcPts val="0"/>
              </a:spcBef>
              <a:spcAft>
                <a:spcPts val="0"/>
              </a:spcAft>
              <a:buNone/>
            </a:pPr>
            <a:r>
              <a:rPr lang="en-US">
                <a:solidFill>
                  <a:schemeClr val="dk1"/>
                </a:solidFill>
                <a:latin typeface="Georgia"/>
                <a:ea typeface="Georgia"/>
                <a:cs typeface="Georgia"/>
                <a:sym typeface="Georgia"/>
              </a:rPr>
              <a:t>training products will be </a:t>
            </a:r>
            <a:endParaRPr>
              <a:solidFill>
                <a:schemeClr val="dk1"/>
              </a:solidFill>
              <a:latin typeface="Georgia"/>
              <a:ea typeface="Georgia"/>
              <a:cs typeface="Georgia"/>
              <a:sym typeface="Georgia"/>
            </a:endParaRPr>
          </a:p>
          <a:p>
            <a:pPr marL="457200" marR="0" lvl="0" indent="0" algn="l" rtl="0">
              <a:spcBef>
                <a:spcPts val="0"/>
              </a:spcBef>
              <a:spcAft>
                <a:spcPts val="0"/>
              </a:spcAft>
              <a:buNone/>
            </a:pPr>
            <a:r>
              <a:rPr lang="en-US">
                <a:solidFill>
                  <a:schemeClr val="dk1"/>
                </a:solidFill>
                <a:latin typeface="Georgia"/>
                <a:ea typeface="Georgia"/>
                <a:cs typeface="Georgia"/>
                <a:sym typeface="Georgia"/>
              </a:rPr>
              <a:t>housed in the BSB and TAE Training Packages, sitting in elective banks within existing qualifications.</a:t>
            </a: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However, they will be utilised more broadly, being pulled across as electives into other Training Packages.</a:t>
            </a:r>
            <a:endParaRPr>
              <a:solidFill>
                <a:schemeClr val="dk1"/>
              </a:solidFill>
              <a:latin typeface="Georgia"/>
              <a:ea typeface="Georgia"/>
              <a:cs typeface="Georgia"/>
              <a:sym typeface="Georgia"/>
            </a:endParaRPr>
          </a:p>
          <a:p>
            <a:pPr marL="457200" marR="0" lvl="0" indent="-317500" algn="l" rtl="0">
              <a:spcBef>
                <a:spcPts val="0"/>
              </a:spcBef>
              <a:spcAft>
                <a:spcPts val="0"/>
              </a:spcAft>
              <a:buClr>
                <a:schemeClr val="dk1"/>
              </a:buClr>
              <a:buSzPts val="1400"/>
              <a:buFont typeface="Georgia"/>
              <a:buChar char="●"/>
            </a:pPr>
            <a:r>
              <a:rPr lang="en-US">
                <a:solidFill>
                  <a:schemeClr val="dk1"/>
                </a:solidFill>
                <a:latin typeface="Georgia"/>
                <a:ea typeface="Georgia"/>
                <a:cs typeface="Georgia"/>
                <a:sym typeface="Georgia"/>
              </a:rPr>
              <a:t>They will be made available for RTOs later this year with the new Training Package releases. </a:t>
            </a:r>
            <a:endParaRPr>
              <a:solidFill>
                <a:schemeClr val="dk1"/>
              </a:solidFill>
              <a:latin typeface="Georgia"/>
              <a:ea typeface="Georgia"/>
              <a:cs typeface="Georgia"/>
              <a:sym typeface="Georgia"/>
            </a:endParaRPr>
          </a:p>
        </p:txBody>
      </p:sp>
      <p:sp>
        <p:nvSpPr>
          <p:cNvPr id="806" name="Google Shape;806;p57"/>
          <p:cNvSpPr/>
          <p:nvPr/>
        </p:nvSpPr>
        <p:spPr>
          <a:xfrm>
            <a:off x="487350" y="1305700"/>
            <a:ext cx="8303100" cy="1335900"/>
          </a:xfrm>
          <a:prstGeom prst="homePlate">
            <a:avLst>
              <a:gd name="adj" fmla="val 15304"/>
            </a:avLst>
          </a:prstGeom>
          <a:solidFill>
            <a:srgbClr val="A32020"/>
          </a:solidFill>
          <a:ln>
            <a:noFill/>
          </a:ln>
        </p:spPr>
        <p:txBody>
          <a:bodyPr spcFirstLastPara="1" wrap="square" lIns="78325" tIns="39150" rIns="78325" bIns="39150" anchor="ctr" anchorCtr="0">
            <a:noAutofit/>
          </a:bodyPr>
          <a:lstStyle/>
          <a:p>
            <a:pPr marL="0" marR="0" lvl="0" indent="0" algn="ctr" rtl="0">
              <a:spcBef>
                <a:spcPts val="0"/>
              </a:spcBef>
              <a:spcAft>
                <a:spcPts val="0"/>
              </a:spcAft>
              <a:buClr>
                <a:schemeClr val="dk1"/>
              </a:buClr>
              <a:buSzPts val="1200"/>
              <a:buFont typeface="Arial"/>
              <a:buNone/>
            </a:pPr>
            <a:endParaRPr sz="1200">
              <a:solidFill>
                <a:srgbClr val="FFFFFF"/>
              </a:solidFill>
              <a:latin typeface="Georgia"/>
              <a:ea typeface="Georgia"/>
              <a:cs typeface="Georgia"/>
              <a:sym typeface="Georgia"/>
            </a:endParaRPr>
          </a:p>
        </p:txBody>
      </p:sp>
      <p:sp>
        <p:nvSpPr>
          <p:cNvPr id="807" name="Google Shape;807;p57"/>
          <p:cNvSpPr/>
          <p:nvPr/>
        </p:nvSpPr>
        <p:spPr>
          <a:xfrm>
            <a:off x="1825200" y="1500450"/>
            <a:ext cx="6718500" cy="988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FFFF"/>
              </a:buClr>
              <a:buSzPts val="1800"/>
              <a:buFont typeface="Georgia"/>
              <a:buNone/>
            </a:pPr>
            <a:r>
              <a:rPr lang="en-US" sz="1800" b="1">
                <a:solidFill>
                  <a:srgbClr val="FFFFFF"/>
                </a:solidFill>
                <a:latin typeface="Georgia"/>
                <a:ea typeface="Georgia"/>
                <a:cs typeface="Georgia"/>
                <a:sym typeface="Georgia"/>
              </a:rPr>
              <a:t>The AISC have endorsed the cross sector training products to be included in the Training and Education (TAE) and Business Services (BSB) Training Packages.</a:t>
            </a:r>
            <a:endParaRPr sz="1800" b="1">
              <a:solidFill>
                <a:srgbClr val="FFFFFF"/>
              </a:solidFill>
              <a:latin typeface="Georgia"/>
              <a:ea typeface="Georgia"/>
              <a:cs typeface="Georgia"/>
              <a:sym typeface="Georgia"/>
            </a:endParaRPr>
          </a:p>
        </p:txBody>
      </p:sp>
      <p:sp>
        <p:nvSpPr>
          <p:cNvPr id="808" name="Google Shape;808;p57"/>
          <p:cNvSpPr/>
          <p:nvPr/>
        </p:nvSpPr>
        <p:spPr>
          <a:xfrm>
            <a:off x="678349" y="1591061"/>
            <a:ext cx="1042945" cy="831181"/>
          </a:xfrm>
          <a:custGeom>
            <a:avLst/>
            <a:gdLst/>
            <a:ahLst/>
            <a:cxnLst/>
            <a:rect l="l" t="t" r="r" b="b"/>
            <a:pathLst>
              <a:path w="739" h="609" extrusionOk="0">
                <a:moveTo>
                  <a:pt x="58" y="517"/>
                </a:moveTo>
                <a:cubicBezTo>
                  <a:pt x="90" y="517"/>
                  <a:pt x="116" y="491"/>
                  <a:pt x="116" y="459"/>
                </a:cubicBezTo>
                <a:cubicBezTo>
                  <a:pt x="116" y="458"/>
                  <a:pt x="115" y="456"/>
                  <a:pt x="115" y="454"/>
                </a:cubicBezTo>
                <a:cubicBezTo>
                  <a:pt x="228" y="397"/>
                  <a:pt x="228" y="397"/>
                  <a:pt x="228" y="397"/>
                </a:cubicBezTo>
                <a:cubicBezTo>
                  <a:pt x="238" y="406"/>
                  <a:pt x="251" y="411"/>
                  <a:pt x="265" y="411"/>
                </a:cubicBezTo>
                <a:cubicBezTo>
                  <a:pt x="285" y="411"/>
                  <a:pt x="303" y="401"/>
                  <a:pt x="313" y="386"/>
                </a:cubicBezTo>
                <a:cubicBezTo>
                  <a:pt x="416" y="409"/>
                  <a:pt x="416" y="409"/>
                  <a:pt x="416" y="409"/>
                </a:cubicBezTo>
                <a:cubicBezTo>
                  <a:pt x="421" y="436"/>
                  <a:pt x="445" y="457"/>
                  <a:pt x="473" y="457"/>
                </a:cubicBezTo>
                <a:cubicBezTo>
                  <a:pt x="502" y="457"/>
                  <a:pt x="526" y="436"/>
                  <a:pt x="530" y="409"/>
                </a:cubicBezTo>
                <a:cubicBezTo>
                  <a:pt x="633" y="386"/>
                  <a:pt x="633" y="386"/>
                  <a:pt x="633" y="386"/>
                </a:cubicBezTo>
                <a:cubicBezTo>
                  <a:pt x="644" y="401"/>
                  <a:pt x="661" y="411"/>
                  <a:pt x="681" y="411"/>
                </a:cubicBezTo>
                <a:cubicBezTo>
                  <a:pt x="713" y="411"/>
                  <a:pt x="739" y="385"/>
                  <a:pt x="739" y="353"/>
                </a:cubicBezTo>
                <a:cubicBezTo>
                  <a:pt x="739" y="321"/>
                  <a:pt x="713" y="295"/>
                  <a:pt x="681" y="295"/>
                </a:cubicBezTo>
                <a:cubicBezTo>
                  <a:pt x="652" y="295"/>
                  <a:pt x="629" y="316"/>
                  <a:pt x="624" y="344"/>
                </a:cubicBezTo>
                <a:cubicBezTo>
                  <a:pt x="521" y="366"/>
                  <a:pt x="521" y="366"/>
                  <a:pt x="521" y="366"/>
                </a:cubicBezTo>
                <a:cubicBezTo>
                  <a:pt x="511" y="351"/>
                  <a:pt x="493" y="341"/>
                  <a:pt x="473" y="341"/>
                </a:cubicBezTo>
                <a:cubicBezTo>
                  <a:pt x="453" y="341"/>
                  <a:pt x="436" y="351"/>
                  <a:pt x="425" y="366"/>
                </a:cubicBezTo>
                <a:cubicBezTo>
                  <a:pt x="323" y="344"/>
                  <a:pt x="323" y="344"/>
                  <a:pt x="323" y="344"/>
                </a:cubicBezTo>
                <a:cubicBezTo>
                  <a:pt x="318" y="316"/>
                  <a:pt x="294" y="295"/>
                  <a:pt x="265" y="295"/>
                </a:cubicBezTo>
                <a:cubicBezTo>
                  <a:pt x="233" y="295"/>
                  <a:pt x="207" y="321"/>
                  <a:pt x="207" y="353"/>
                </a:cubicBezTo>
                <a:cubicBezTo>
                  <a:pt x="207" y="355"/>
                  <a:pt x="208" y="357"/>
                  <a:pt x="208" y="358"/>
                </a:cubicBezTo>
                <a:cubicBezTo>
                  <a:pt x="121" y="402"/>
                  <a:pt x="121" y="402"/>
                  <a:pt x="121" y="402"/>
                </a:cubicBezTo>
                <a:cubicBezTo>
                  <a:pt x="275" y="172"/>
                  <a:pt x="275" y="172"/>
                  <a:pt x="275" y="172"/>
                </a:cubicBezTo>
                <a:cubicBezTo>
                  <a:pt x="468" y="225"/>
                  <a:pt x="468" y="225"/>
                  <a:pt x="468" y="225"/>
                </a:cubicBezTo>
                <a:cubicBezTo>
                  <a:pt x="474" y="227"/>
                  <a:pt x="481" y="225"/>
                  <a:pt x="486" y="221"/>
                </a:cubicBezTo>
                <a:cubicBezTo>
                  <a:pt x="664" y="90"/>
                  <a:pt x="664" y="90"/>
                  <a:pt x="664" y="90"/>
                </a:cubicBezTo>
                <a:cubicBezTo>
                  <a:pt x="731" y="157"/>
                  <a:pt x="731" y="157"/>
                  <a:pt x="731" y="157"/>
                </a:cubicBezTo>
                <a:cubicBezTo>
                  <a:pt x="731" y="0"/>
                  <a:pt x="731" y="0"/>
                  <a:pt x="731" y="0"/>
                </a:cubicBezTo>
                <a:cubicBezTo>
                  <a:pt x="574" y="0"/>
                  <a:pt x="574" y="0"/>
                  <a:pt x="574" y="0"/>
                </a:cubicBezTo>
                <a:cubicBezTo>
                  <a:pt x="633" y="59"/>
                  <a:pt x="633" y="59"/>
                  <a:pt x="633" y="59"/>
                </a:cubicBezTo>
                <a:cubicBezTo>
                  <a:pt x="469" y="180"/>
                  <a:pt x="469" y="180"/>
                  <a:pt x="469" y="180"/>
                </a:cubicBezTo>
                <a:cubicBezTo>
                  <a:pt x="271" y="126"/>
                  <a:pt x="271" y="126"/>
                  <a:pt x="271" y="126"/>
                </a:cubicBezTo>
                <a:cubicBezTo>
                  <a:pt x="262" y="123"/>
                  <a:pt x="253" y="127"/>
                  <a:pt x="247" y="135"/>
                </a:cubicBezTo>
                <a:cubicBezTo>
                  <a:pt x="69" y="403"/>
                  <a:pt x="69" y="403"/>
                  <a:pt x="69" y="403"/>
                </a:cubicBezTo>
                <a:cubicBezTo>
                  <a:pt x="66" y="402"/>
                  <a:pt x="62" y="401"/>
                  <a:pt x="58" y="401"/>
                </a:cubicBezTo>
                <a:cubicBezTo>
                  <a:pt x="26" y="401"/>
                  <a:pt x="0" y="427"/>
                  <a:pt x="0" y="459"/>
                </a:cubicBezTo>
                <a:cubicBezTo>
                  <a:pt x="0" y="491"/>
                  <a:pt x="26" y="517"/>
                  <a:pt x="58" y="517"/>
                </a:cubicBezTo>
                <a:close/>
                <a:moveTo>
                  <a:pt x="681" y="330"/>
                </a:moveTo>
                <a:cubicBezTo>
                  <a:pt x="694" y="330"/>
                  <a:pt x="704" y="340"/>
                  <a:pt x="704" y="353"/>
                </a:cubicBezTo>
                <a:cubicBezTo>
                  <a:pt x="704" y="366"/>
                  <a:pt x="694" y="377"/>
                  <a:pt x="681" y="377"/>
                </a:cubicBezTo>
                <a:cubicBezTo>
                  <a:pt x="668" y="377"/>
                  <a:pt x="658" y="366"/>
                  <a:pt x="658" y="353"/>
                </a:cubicBezTo>
                <a:cubicBezTo>
                  <a:pt x="658" y="340"/>
                  <a:pt x="668" y="330"/>
                  <a:pt x="681" y="330"/>
                </a:cubicBezTo>
                <a:close/>
                <a:moveTo>
                  <a:pt x="473" y="376"/>
                </a:moveTo>
                <a:cubicBezTo>
                  <a:pt x="486" y="376"/>
                  <a:pt x="497" y="386"/>
                  <a:pt x="497" y="399"/>
                </a:cubicBezTo>
                <a:cubicBezTo>
                  <a:pt x="497" y="412"/>
                  <a:pt x="486" y="422"/>
                  <a:pt x="473" y="422"/>
                </a:cubicBezTo>
                <a:cubicBezTo>
                  <a:pt x="460" y="422"/>
                  <a:pt x="450" y="412"/>
                  <a:pt x="450" y="399"/>
                </a:cubicBezTo>
                <a:cubicBezTo>
                  <a:pt x="450" y="386"/>
                  <a:pt x="460" y="376"/>
                  <a:pt x="473" y="376"/>
                </a:cubicBezTo>
                <a:close/>
                <a:moveTo>
                  <a:pt x="265" y="330"/>
                </a:moveTo>
                <a:cubicBezTo>
                  <a:pt x="278" y="330"/>
                  <a:pt x="289" y="340"/>
                  <a:pt x="289" y="353"/>
                </a:cubicBezTo>
                <a:cubicBezTo>
                  <a:pt x="289" y="366"/>
                  <a:pt x="278" y="377"/>
                  <a:pt x="265" y="377"/>
                </a:cubicBezTo>
                <a:cubicBezTo>
                  <a:pt x="253" y="377"/>
                  <a:pt x="242" y="366"/>
                  <a:pt x="242" y="353"/>
                </a:cubicBezTo>
                <a:cubicBezTo>
                  <a:pt x="242" y="340"/>
                  <a:pt x="253" y="330"/>
                  <a:pt x="265" y="330"/>
                </a:cubicBezTo>
                <a:close/>
                <a:moveTo>
                  <a:pt x="704" y="566"/>
                </a:moveTo>
                <a:cubicBezTo>
                  <a:pt x="35" y="566"/>
                  <a:pt x="35" y="566"/>
                  <a:pt x="35" y="566"/>
                </a:cubicBezTo>
                <a:cubicBezTo>
                  <a:pt x="23" y="566"/>
                  <a:pt x="13" y="576"/>
                  <a:pt x="13" y="588"/>
                </a:cubicBezTo>
                <a:cubicBezTo>
                  <a:pt x="13" y="600"/>
                  <a:pt x="23" y="609"/>
                  <a:pt x="35" y="609"/>
                </a:cubicBezTo>
                <a:cubicBezTo>
                  <a:pt x="704" y="609"/>
                  <a:pt x="704" y="609"/>
                  <a:pt x="704" y="609"/>
                </a:cubicBezTo>
                <a:cubicBezTo>
                  <a:pt x="716" y="609"/>
                  <a:pt x="726" y="600"/>
                  <a:pt x="726" y="588"/>
                </a:cubicBezTo>
                <a:cubicBezTo>
                  <a:pt x="726" y="576"/>
                  <a:pt x="716" y="566"/>
                  <a:pt x="704" y="566"/>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09" name="Google Shape;809;p57"/>
          <p:cNvSpPr/>
          <p:nvPr/>
        </p:nvSpPr>
        <p:spPr>
          <a:xfrm>
            <a:off x="3225818" y="3428992"/>
            <a:ext cx="979923" cy="620403"/>
          </a:xfrm>
          <a:custGeom>
            <a:avLst/>
            <a:gdLst/>
            <a:ahLst/>
            <a:cxnLst/>
            <a:rect l="l" t="t" r="r" b="b"/>
            <a:pathLst>
              <a:path w="873" h="474" extrusionOk="0">
                <a:moveTo>
                  <a:pt x="672" y="354"/>
                </a:moveTo>
                <a:cubicBezTo>
                  <a:pt x="666" y="358"/>
                  <a:pt x="658" y="360"/>
                  <a:pt x="651" y="360"/>
                </a:cubicBezTo>
                <a:cubicBezTo>
                  <a:pt x="643" y="360"/>
                  <a:pt x="634" y="357"/>
                  <a:pt x="627" y="352"/>
                </a:cubicBezTo>
                <a:cubicBezTo>
                  <a:pt x="630" y="368"/>
                  <a:pt x="623" y="384"/>
                  <a:pt x="608" y="393"/>
                </a:cubicBezTo>
                <a:cubicBezTo>
                  <a:pt x="602" y="397"/>
                  <a:pt x="594" y="399"/>
                  <a:pt x="587" y="399"/>
                </a:cubicBezTo>
                <a:cubicBezTo>
                  <a:pt x="573" y="399"/>
                  <a:pt x="560" y="392"/>
                  <a:pt x="552" y="379"/>
                </a:cubicBezTo>
                <a:cubicBezTo>
                  <a:pt x="546" y="369"/>
                  <a:pt x="546" y="369"/>
                  <a:pt x="546" y="369"/>
                </a:cubicBezTo>
                <a:cubicBezTo>
                  <a:pt x="545" y="383"/>
                  <a:pt x="538" y="396"/>
                  <a:pt x="526" y="403"/>
                </a:cubicBezTo>
                <a:cubicBezTo>
                  <a:pt x="520" y="407"/>
                  <a:pt x="512" y="409"/>
                  <a:pt x="505" y="409"/>
                </a:cubicBezTo>
                <a:cubicBezTo>
                  <a:pt x="503" y="409"/>
                  <a:pt x="501" y="409"/>
                  <a:pt x="500" y="409"/>
                </a:cubicBezTo>
                <a:cubicBezTo>
                  <a:pt x="498" y="409"/>
                  <a:pt x="497" y="409"/>
                  <a:pt x="496" y="409"/>
                </a:cubicBezTo>
                <a:cubicBezTo>
                  <a:pt x="496" y="409"/>
                  <a:pt x="495" y="409"/>
                  <a:pt x="495" y="409"/>
                </a:cubicBezTo>
                <a:cubicBezTo>
                  <a:pt x="492" y="409"/>
                  <a:pt x="490" y="409"/>
                  <a:pt x="487" y="408"/>
                </a:cubicBezTo>
                <a:cubicBezTo>
                  <a:pt x="481" y="407"/>
                  <a:pt x="481" y="407"/>
                  <a:pt x="481" y="407"/>
                </a:cubicBezTo>
                <a:cubicBezTo>
                  <a:pt x="482" y="400"/>
                  <a:pt x="481" y="392"/>
                  <a:pt x="479" y="385"/>
                </a:cubicBezTo>
                <a:cubicBezTo>
                  <a:pt x="475" y="368"/>
                  <a:pt x="464" y="353"/>
                  <a:pt x="448" y="345"/>
                </a:cubicBezTo>
                <a:cubicBezTo>
                  <a:pt x="438" y="339"/>
                  <a:pt x="427" y="336"/>
                  <a:pt x="415" y="336"/>
                </a:cubicBezTo>
                <a:cubicBezTo>
                  <a:pt x="414" y="336"/>
                  <a:pt x="412" y="336"/>
                  <a:pt x="411" y="336"/>
                </a:cubicBezTo>
                <a:cubicBezTo>
                  <a:pt x="405" y="324"/>
                  <a:pt x="396" y="315"/>
                  <a:pt x="385" y="308"/>
                </a:cubicBezTo>
                <a:cubicBezTo>
                  <a:pt x="375" y="302"/>
                  <a:pt x="363" y="299"/>
                  <a:pt x="352" y="299"/>
                </a:cubicBezTo>
                <a:cubicBezTo>
                  <a:pt x="350" y="299"/>
                  <a:pt x="349" y="299"/>
                  <a:pt x="347" y="299"/>
                </a:cubicBezTo>
                <a:cubicBezTo>
                  <a:pt x="342" y="288"/>
                  <a:pt x="332" y="278"/>
                  <a:pt x="321" y="271"/>
                </a:cubicBezTo>
                <a:cubicBezTo>
                  <a:pt x="311" y="265"/>
                  <a:pt x="299" y="262"/>
                  <a:pt x="288" y="262"/>
                </a:cubicBezTo>
                <a:cubicBezTo>
                  <a:pt x="264" y="262"/>
                  <a:pt x="242" y="275"/>
                  <a:pt x="231" y="295"/>
                </a:cubicBezTo>
                <a:cubicBezTo>
                  <a:pt x="220" y="314"/>
                  <a:pt x="220" y="314"/>
                  <a:pt x="220" y="314"/>
                </a:cubicBezTo>
                <a:cubicBezTo>
                  <a:pt x="174" y="288"/>
                  <a:pt x="174" y="288"/>
                  <a:pt x="174" y="288"/>
                </a:cubicBezTo>
                <a:cubicBezTo>
                  <a:pt x="160" y="280"/>
                  <a:pt x="154" y="264"/>
                  <a:pt x="158" y="249"/>
                </a:cubicBezTo>
                <a:cubicBezTo>
                  <a:pt x="200" y="103"/>
                  <a:pt x="200" y="103"/>
                  <a:pt x="200" y="103"/>
                </a:cubicBezTo>
                <a:cubicBezTo>
                  <a:pt x="204" y="89"/>
                  <a:pt x="216" y="79"/>
                  <a:pt x="230" y="78"/>
                </a:cubicBezTo>
                <a:cubicBezTo>
                  <a:pt x="304" y="74"/>
                  <a:pt x="304" y="74"/>
                  <a:pt x="304" y="74"/>
                </a:cubicBezTo>
                <a:cubicBezTo>
                  <a:pt x="297" y="86"/>
                  <a:pt x="297" y="86"/>
                  <a:pt x="297" y="86"/>
                </a:cubicBezTo>
                <a:cubicBezTo>
                  <a:pt x="286" y="104"/>
                  <a:pt x="283" y="125"/>
                  <a:pt x="289" y="145"/>
                </a:cubicBezTo>
                <a:cubicBezTo>
                  <a:pt x="294" y="165"/>
                  <a:pt x="307" y="181"/>
                  <a:pt x="325" y="192"/>
                </a:cubicBezTo>
                <a:cubicBezTo>
                  <a:pt x="337" y="198"/>
                  <a:pt x="350" y="202"/>
                  <a:pt x="363" y="202"/>
                </a:cubicBezTo>
                <a:cubicBezTo>
                  <a:pt x="391" y="202"/>
                  <a:pt x="416" y="187"/>
                  <a:pt x="430" y="163"/>
                </a:cubicBezTo>
                <a:cubicBezTo>
                  <a:pt x="458" y="115"/>
                  <a:pt x="458" y="115"/>
                  <a:pt x="458" y="115"/>
                </a:cubicBezTo>
                <a:cubicBezTo>
                  <a:pt x="621" y="201"/>
                  <a:pt x="621" y="201"/>
                  <a:pt x="621" y="201"/>
                </a:cubicBezTo>
                <a:cubicBezTo>
                  <a:pt x="627" y="204"/>
                  <a:pt x="631" y="208"/>
                  <a:pt x="635" y="213"/>
                </a:cubicBezTo>
                <a:cubicBezTo>
                  <a:pt x="636" y="215"/>
                  <a:pt x="637" y="216"/>
                  <a:pt x="638" y="217"/>
                </a:cubicBezTo>
                <a:cubicBezTo>
                  <a:pt x="638" y="218"/>
                  <a:pt x="638" y="219"/>
                  <a:pt x="639" y="219"/>
                </a:cubicBezTo>
                <a:cubicBezTo>
                  <a:pt x="686" y="297"/>
                  <a:pt x="686" y="297"/>
                  <a:pt x="686" y="297"/>
                </a:cubicBezTo>
                <a:cubicBezTo>
                  <a:pt x="698" y="316"/>
                  <a:pt x="692" y="342"/>
                  <a:pt x="672" y="354"/>
                </a:cubicBezTo>
                <a:close/>
                <a:moveTo>
                  <a:pt x="288" y="288"/>
                </a:moveTo>
                <a:cubicBezTo>
                  <a:pt x="274" y="288"/>
                  <a:pt x="260" y="295"/>
                  <a:pt x="253" y="308"/>
                </a:cubicBezTo>
                <a:cubicBezTo>
                  <a:pt x="218" y="369"/>
                  <a:pt x="218" y="369"/>
                  <a:pt x="218" y="369"/>
                </a:cubicBezTo>
                <a:cubicBezTo>
                  <a:pt x="207" y="388"/>
                  <a:pt x="214" y="412"/>
                  <a:pt x="233" y="424"/>
                </a:cubicBezTo>
                <a:cubicBezTo>
                  <a:pt x="239" y="427"/>
                  <a:pt x="246" y="429"/>
                  <a:pt x="253" y="429"/>
                </a:cubicBezTo>
                <a:cubicBezTo>
                  <a:pt x="261" y="429"/>
                  <a:pt x="270" y="426"/>
                  <a:pt x="277" y="421"/>
                </a:cubicBezTo>
                <a:cubicBezTo>
                  <a:pt x="275" y="436"/>
                  <a:pt x="282" y="452"/>
                  <a:pt x="297" y="460"/>
                </a:cubicBezTo>
                <a:cubicBezTo>
                  <a:pt x="303" y="464"/>
                  <a:pt x="310" y="466"/>
                  <a:pt x="317" y="466"/>
                </a:cubicBezTo>
                <a:cubicBezTo>
                  <a:pt x="330" y="466"/>
                  <a:pt x="344" y="459"/>
                  <a:pt x="351" y="446"/>
                </a:cubicBezTo>
                <a:cubicBezTo>
                  <a:pt x="357" y="436"/>
                  <a:pt x="357" y="436"/>
                  <a:pt x="357" y="436"/>
                </a:cubicBezTo>
                <a:cubicBezTo>
                  <a:pt x="358" y="449"/>
                  <a:pt x="365" y="461"/>
                  <a:pt x="377" y="468"/>
                </a:cubicBezTo>
                <a:cubicBezTo>
                  <a:pt x="383" y="472"/>
                  <a:pt x="390" y="474"/>
                  <a:pt x="397" y="474"/>
                </a:cubicBezTo>
                <a:cubicBezTo>
                  <a:pt x="411" y="474"/>
                  <a:pt x="424" y="467"/>
                  <a:pt x="432" y="454"/>
                </a:cubicBezTo>
                <a:cubicBezTo>
                  <a:pt x="450" y="422"/>
                  <a:pt x="450" y="422"/>
                  <a:pt x="450" y="422"/>
                </a:cubicBezTo>
                <a:cubicBezTo>
                  <a:pt x="461" y="403"/>
                  <a:pt x="455" y="378"/>
                  <a:pt x="435" y="367"/>
                </a:cubicBezTo>
                <a:cubicBezTo>
                  <a:pt x="429" y="364"/>
                  <a:pt x="422" y="362"/>
                  <a:pt x="415" y="362"/>
                </a:cubicBezTo>
                <a:cubicBezTo>
                  <a:pt x="407" y="362"/>
                  <a:pt x="398" y="365"/>
                  <a:pt x="391" y="370"/>
                </a:cubicBezTo>
                <a:cubicBezTo>
                  <a:pt x="393" y="354"/>
                  <a:pt x="386" y="339"/>
                  <a:pt x="372" y="330"/>
                </a:cubicBezTo>
                <a:cubicBezTo>
                  <a:pt x="365" y="327"/>
                  <a:pt x="358" y="325"/>
                  <a:pt x="352" y="325"/>
                </a:cubicBezTo>
                <a:cubicBezTo>
                  <a:pt x="343" y="325"/>
                  <a:pt x="335" y="328"/>
                  <a:pt x="328" y="333"/>
                </a:cubicBezTo>
                <a:cubicBezTo>
                  <a:pt x="329" y="317"/>
                  <a:pt x="322" y="302"/>
                  <a:pt x="308" y="293"/>
                </a:cubicBezTo>
                <a:cubicBezTo>
                  <a:pt x="302" y="290"/>
                  <a:pt x="295" y="288"/>
                  <a:pt x="288" y="288"/>
                </a:cubicBezTo>
                <a:moveTo>
                  <a:pt x="820" y="0"/>
                </a:moveTo>
                <a:cubicBezTo>
                  <a:pt x="683" y="41"/>
                  <a:pt x="683" y="41"/>
                  <a:pt x="683" y="41"/>
                </a:cubicBezTo>
                <a:cubicBezTo>
                  <a:pt x="790" y="402"/>
                  <a:pt x="790" y="402"/>
                  <a:pt x="790" y="402"/>
                </a:cubicBezTo>
                <a:cubicBezTo>
                  <a:pt x="835" y="389"/>
                  <a:pt x="835" y="389"/>
                  <a:pt x="835" y="389"/>
                </a:cubicBezTo>
                <a:cubicBezTo>
                  <a:pt x="859" y="334"/>
                  <a:pt x="873" y="274"/>
                  <a:pt x="873" y="210"/>
                </a:cubicBezTo>
                <a:cubicBezTo>
                  <a:pt x="873" y="134"/>
                  <a:pt x="854" y="62"/>
                  <a:pt x="820" y="0"/>
                </a:cubicBezTo>
                <a:close/>
                <a:moveTo>
                  <a:pt x="54" y="0"/>
                </a:moveTo>
                <a:cubicBezTo>
                  <a:pt x="20" y="62"/>
                  <a:pt x="0" y="134"/>
                  <a:pt x="0" y="210"/>
                </a:cubicBezTo>
                <a:cubicBezTo>
                  <a:pt x="0" y="274"/>
                  <a:pt x="14" y="334"/>
                  <a:pt x="39" y="389"/>
                </a:cubicBezTo>
                <a:cubicBezTo>
                  <a:pt x="84" y="402"/>
                  <a:pt x="84" y="402"/>
                  <a:pt x="84" y="402"/>
                </a:cubicBezTo>
                <a:cubicBezTo>
                  <a:pt x="191" y="41"/>
                  <a:pt x="191" y="41"/>
                  <a:pt x="191" y="41"/>
                </a:cubicBezTo>
                <a:lnTo>
                  <a:pt x="54" y="0"/>
                </a:lnTo>
                <a:close/>
                <a:moveTo>
                  <a:pt x="196" y="356"/>
                </a:moveTo>
                <a:cubicBezTo>
                  <a:pt x="207" y="337"/>
                  <a:pt x="207" y="337"/>
                  <a:pt x="207" y="337"/>
                </a:cubicBezTo>
                <a:cubicBezTo>
                  <a:pt x="161" y="311"/>
                  <a:pt x="161" y="311"/>
                  <a:pt x="161" y="311"/>
                </a:cubicBezTo>
                <a:cubicBezTo>
                  <a:pt x="157" y="308"/>
                  <a:pt x="153" y="305"/>
                  <a:pt x="150" y="302"/>
                </a:cubicBezTo>
                <a:cubicBezTo>
                  <a:pt x="145" y="311"/>
                  <a:pt x="145" y="311"/>
                  <a:pt x="145" y="311"/>
                </a:cubicBezTo>
                <a:cubicBezTo>
                  <a:pt x="133" y="332"/>
                  <a:pt x="140" y="358"/>
                  <a:pt x="161" y="370"/>
                </a:cubicBezTo>
                <a:cubicBezTo>
                  <a:pt x="168" y="374"/>
                  <a:pt x="176" y="376"/>
                  <a:pt x="183" y="376"/>
                </a:cubicBezTo>
                <a:cubicBezTo>
                  <a:pt x="185" y="376"/>
                  <a:pt x="187" y="376"/>
                  <a:pt x="188" y="376"/>
                </a:cubicBezTo>
                <a:cubicBezTo>
                  <a:pt x="190" y="369"/>
                  <a:pt x="192" y="362"/>
                  <a:pt x="196" y="356"/>
                </a:cubicBezTo>
                <a:close/>
                <a:moveTo>
                  <a:pt x="712" y="230"/>
                </a:moveTo>
                <a:cubicBezTo>
                  <a:pt x="664" y="75"/>
                  <a:pt x="664" y="75"/>
                  <a:pt x="664" y="75"/>
                </a:cubicBezTo>
                <a:cubicBezTo>
                  <a:pt x="659" y="61"/>
                  <a:pt x="646" y="50"/>
                  <a:pt x="630" y="50"/>
                </a:cubicBezTo>
                <a:cubicBezTo>
                  <a:pt x="497" y="21"/>
                  <a:pt x="497" y="21"/>
                  <a:pt x="497" y="21"/>
                </a:cubicBezTo>
                <a:cubicBezTo>
                  <a:pt x="497" y="21"/>
                  <a:pt x="497" y="21"/>
                  <a:pt x="497" y="21"/>
                </a:cubicBezTo>
                <a:cubicBezTo>
                  <a:pt x="497" y="21"/>
                  <a:pt x="497" y="21"/>
                  <a:pt x="497" y="21"/>
                </a:cubicBezTo>
                <a:cubicBezTo>
                  <a:pt x="418" y="4"/>
                  <a:pt x="418" y="4"/>
                  <a:pt x="418" y="4"/>
                </a:cubicBezTo>
                <a:cubicBezTo>
                  <a:pt x="417" y="4"/>
                  <a:pt x="417" y="4"/>
                  <a:pt x="416" y="4"/>
                </a:cubicBezTo>
                <a:cubicBezTo>
                  <a:pt x="416" y="4"/>
                  <a:pt x="416" y="4"/>
                  <a:pt x="416" y="4"/>
                </a:cubicBezTo>
                <a:cubicBezTo>
                  <a:pt x="415" y="4"/>
                  <a:pt x="414" y="4"/>
                  <a:pt x="414" y="4"/>
                </a:cubicBezTo>
                <a:cubicBezTo>
                  <a:pt x="409" y="3"/>
                  <a:pt x="409" y="3"/>
                  <a:pt x="409" y="3"/>
                </a:cubicBezTo>
                <a:cubicBezTo>
                  <a:pt x="409" y="3"/>
                  <a:pt x="409" y="3"/>
                  <a:pt x="409" y="3"/>
                </a:cubicBezTo>
                <a:cubicBezTo>
                  <a:pt x="408" y="3"/>
                  <a:pt x="406" y="3"/>
                  <a:pt x="404" y="3"/>
                </a:cubicBezTo>
                <a:cubicBezTo>
                  <a:pt x="387" y="3"/>
                  <a:pt x="369" y="12"/>
                  <a:pt x="360" y="28"/>
                </a:cubicBezTo>
                <a:cubicBezTo>
                  <a:pt x="319" y="99"/>
                  <a:pt x="319" y="99"/>
                  <a:pt x="319" y="99"/>
                </a:cubicBezTo>
                <a:cubicBezTo>
                  <a:pt x="305" y="124"/>
                  <a:pt x="313" y="155"/>
                  <a:pt x="338" y="169"/>
                </a:cubicBezTo>
                <a:cubicBezTo>
                  <a:pt x="346" y="174"/>
                  <a:pt x="355" y="176"/>
                  <a:pt x="363" y="176"/>
                </a:cubicBezTo>
                <a:cubicBezTo>
                  <a:pt x="381" y="176"/>
                  <a:pt x="398" y="167"/>
                  <a:pt x="408" y="150"/>
                </a:cubicBezTo>
                <a:cubicBezTo>
                  <a:pt x="448" y="80"/>
                  <a:pt x="448" y="80"/>
                  <a:pt x="448" y="80"/>
                </a:cubicBezTo>
                <a:cubicBezTo>
                  <a:pt x="634" y="178"/>
                  <a:pt x="634" y="178"/>
                  <a:pt x="634" y="178"/>
                </a:cubicBezTo>
                <a:cubicBezTo>
                  <a:pt x="643" y="182"/>
                  <a:pt x="650" y="189"/>
                  <a:pt x="656" y="198"/>
                </a:cubicBezTo>
                <a:cubicBezTo>
                  <a:pt x="657" y="199"/>
                  <a:pt x="658" y="201"/>
                  <a:pt x="660" y="204"/>
                </a:cubicBezTo>
                <a:cubicBezTo>
                  <a:pt x="660" y="205"/>
                  <a:pt x="661" y="206"/>
                  <a:pt x="662" y="207"/>
                </a:cubicBezTo>
                <a:cubicBezTo>
                  <a:pt x="699" y="269"/>
                  <a:pt x="699" y="269"/>
                  <a:pt x="699" y="269"/>
                </a:cubicBezTo>
                <a:cubicBezTo>
                  <a:pt x="711" y="260"/>
                  <a:pt x="716" y="244"/>
                  <a:pt x="712" y="230"/>
                </a:cubicBezTo>
                <a:close/>
              </a:path>
            </a:pathLst>
          </a:custGeom>
          <a:solidFill>
            <a:schemeClr val="accent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10" name="Google Shape;810;p57"/>
          <p:cNvSpPr/>
          <p:nvPr/>
        </p:nvSpPr>
        <p:spPr>
          <a:xfrm>
            <a:off x="7729626" y="3392130"/>
            <a:ext cx="676342" cy="694140"/>
          </a:xfrm>
          <a:custGeom>
            <a:avLst/>
            <a:gdLst/>
            <a:ahLst/>
            <a:cxnLst/>
            <a:rect l="l" t="t" r="r" b="b"/>
            <a:pathLst>
              <a:path w="748" h="736" extrusionOk="0">
                <a:moveTo>
                  <a:pt x="335" y="66"/>
                </a:moveTo>
                <a:cubicBezTo>
                  <a:pt x="150" y="66"/>
                  <a:pt x="0" y="216"/>
                  <a:pt x="0" y="401"/>
                </a:cubicBezTo>
                <a:cubicBezTo>
                  <a:pt x="0" y="586"/>
                  <a:pt x="150" y="736"/>
                  <a:pt x="335" y="736"/>
                </a:cubicBezTo>
                <a:cubicBezTo>
                  <a:pt x="459" y="736"/>
                  <a:pt x="567" y="668"/>
                  <a:pt x="625" y="568"/>
                </a:cubicBezTo>
                <a:cubicBezTo>
                  <a:pt x="335" y="401"/>
                  <a:pt x="335" y="401"/>
                  <a:pt x="335" y="401"/>
                </a:cubicBezTo>
                <a:lnTo>
                  <a:pt x="335" y="66"/>
                </a:lnTo>
                <a:close/>
                <a:moveTo>
                  <a:pt x="522" y="589"/>
                </a:moveTo>
                <a:cubicBezTo>
                  <a:pt x="473" y="638"/>
                  <a:pt x="405" y="666"/>
                  <a:pt x="335" y="666"/>
                </a:cubicBezTo>
                <a:cubicBezTo>
                  <a:pt x="188" y="666"/>
                  <a:pt x="69" y="547"/>
                  <a:pt x="69" y="401"/>
                </a:cubicBezTo>
                <a:cubicBezTo>
                  <a:pt x="69" y="278"/>
                  <a:pt x="152" y="175"/>
                  <a:pt x="265" y="144"/>
                </a:cubicBezTo>
                <a:cubicBezTo>
                  <a:pt x="265" y="401"/>
                  <a:pt x="265" y="401"/>
                  <a:pt x="265" y="401"/>
                </a:cubicBezTo>
                <a:cubicBezTo>
                  <a:pt x="265" y="426"/>
                  <a:pt x="279" y="448"/>
                  <a:pt x="300" y="461"/>
                </a:cubicBezTo>
                <a:lnTo>
                  <a:pt x="522" y="589"/>
                </a:lnTo>
                <a:close/>
                <a:moveTo>
                  <a:pt x="390" y="0"/>
                </a:moveTo>
                <a:cubicBezTo>
                  <a:pt x="390" y="335"/>
                  <a:pt x="390" y="335"/>
                  <a:pt x="390" y="335"/>
                </a:cubicBezTo>
                <a:cubicBezTo>
                  <a:pt x="713" y="248"/>
                  <a:pt x="713" y="248"/>
                  <a:pt x="713" y="248"/>
                </a:cubicBezTo>
                <a:cubicBezTo>
                  <a:pt x="675" y="105"/>
                  <a:pt x="545" y="0"/>
                  <a:pt x="390" y="0"/>
                </a:cubicBezTo>
                <a:close/>
                <a:moveTo>
                  <a:pt x="433" y="47"/>
                </a:moveTo>
                <a:cubicBezTo>
                  <a:pt x="532" y="62"/>
                  <a:pt x="617" y="127"/>
                  <a:pt x="657" y="219"/>
                </a:cubicBezTo>
                <a:cubicBezTo>
                  <a:pt x="433" y="279"/>
                  <a:pt x="433" y="279"/>
                  <a:pt x="433" y="279"/>
                </a:cubicBezTo>
                <a:lnTo>
                  <a:pt x="433" y="47"/>
                </a:lnTo>
                <a:close/>
                <a:moveTo>
                  <a:pt x="748" y="382"/>
                </a:moveTo>
                <a:cubicBezTo>
                  <a:pt x="748" y="443"/>
                  <a:pt x="731" y="500"/>
                  <a:pt x="702" y="549"/>
                </a:cubicBezTo>
                <a:cubicBezTo>
                  <a:pt x="413" y="382"/>
                  <a:pt x="413" y="382"/>
                  <a:pt x="413" y="382"/>
                </a:cubicBezTo>
                <a:cubicBezTo>
                  <a:pt x="736" y="295"/>
                  <a:pt x="736" y="295"/>
                  <a:pt x="736" y="295"/>
                </a:cubicBezTo>
                <a:cubicBezTo>
                  <a:pt x="743" y="323"/>
                  <a:pt x="748" y="352"/>
                  <a:pt x="748" y="382"/>
                </a:cubicBezTo>
                <a:close/>
              </a:path>
            </a:pathLst>
          </a:custGeom>
          <a:solidFill>
            <a:schemeClr val="accent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4"/>
        <p:cNvGrpSpPr/>
        <p:nvPr/>
      </p:nvGrpSpPr>
      <p:grpSpPr>
        <a:xfrm>
          <a:off x="0" y="0"/>
          <a:ext cx="0" cy="0"/>
          <a:chOff x="0" y="0"/>
          <a:chExt cx="0" cy="0"/>
        </a:xfrm>
      </p:grpSpPr>
      <p:sp>
        <p:nvSpPr>
          <p:cNvPr id="815" name="Google Shape;815;p58"/>
          <p:cNvSpPr txBox="1"/>
          <p:nvPr/>
        </p:nvSpPr>
        <p:spPr>
          <a:xfrm>
            <a:off x="591478" y="1808093"/>
            <a:ext cx="8077200" cy="208428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Georgia"/>
              <a:buNone/>
            </a:pPr>
            <a:r>
              <a:rPr lang="en-US" sz="1800" b="1">
                <a:solidFill>
                  <a:schemeClr val="lt1"/>
                </a:solidFill>
                <a:latin typeface="Georgia"/>
                <a:ea typeface="Georgia"/>
                <a:cs typeface="Georgia"/>
                <a:sym typeface="Georgia"/>
              </a:rPr>
              <a:t>Subscribe</a:t>
            </a:r>
            <a:r>
              <a:rPr lang="en-US" sz="1800">
                <a:solidFill>
                  <a:schemeClr val="lt1"/>
                </a:solidFill>
                <a:latin typeface="Georgia"/>
                <a:ea typeface="Georgia"/>
                <a:cs typeface="Georgia"/>
                <a:sym typeface="Georgia"/>
              </a:rPr>
              <a:t> to our website and LinkedIn page for project updates, thought leadership and to be part of industry surveys and feedback opportunities. </a:t>
            </a:r>
            <a:endParaRPr sz="180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dk1"/>
              </a:buClr>
              <a:buSzPts val="1800"/>
              <a:buFont typeface="Georgia"/>
              <a:buNone/>
            </a:pPr>
            <a:endParaRPr sz="3200">
              <a:solidFill>
                <a:schemeClr val="lt1"/>
              </a:solidFill>
              <a:latin typeface="Georgia"/>
              <a:ea typeface="Georgia"/>
              <a:cs typeface="Georgia"/>
              <a:sym typeface="Georgia"/>
            </a:endParaRPr>
          </a:p>
          <a:p>
            <a:pPr marL="0" marR="0" lvl="0" indent="0" algn="ctr" rtl="0">
              <a:lnSpc>
                <a:spcPct val="100000"/>
              </a:lnSpc>
              <a:spcBef>
                <a:spcPts val="0"/>
              </a:spcBef>
              <a:spcAft>
                <a:spcPts val="0"/>
              </a:spcAft>
              <a:buClr>
                <a:schemeClr val="dk1"/>
              </a:buClr>
              <a:buSzPts val="1800"/>
              <a:buFont typeface="Georgia"/>
              <a:buNone/>
            </a:pPr>
            <a:r>
              <a:rPr lang="en-US" sz="2000" b="1" u="sng">
                <a:solidFill>
                  <a:schemeClr val="lt1"/>
                </a:solidFill>
                <a:latin typeface="Georgia"/>
                <a:ea typeface="Georgia"/>
                <a:cs typeface="Georgia"/>
                <a:sym typeface="Georgia"/>
              </a:rPr>
              <a:t>www. skillsforaustralia.com</a:t>
            </a:r>
            <a:endParaRPr/>
          </a:p>
          <a:p>
            <a:pPr marL="0" marR="0" lvl="0" indent="0" algn="l" rtl="0">
              <a:lnSpc>
                <a:spcPct val="100000"/>
              </a:lnSpc>
              <a:spcBef>
                <a:spcPts val="0"/>
              </a:spcBef>
              <a:spcAft>
                <a:spcPts val="0"/>
              </a:spcAft>
              <a:buClr>
                <a:schemeClr val="dk1"/>
              </a:buClr>
              <a:buSzPts val="1800"/>
              <a:buFont typeface="Georgia"/>
              <a:buNone/>
            </a:pPr>
            <a:endParaRPr sz="2000" b="1">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dk1"/>
              </a:buClr>
              <a:buSzPts val="1800"/>
              <a:buFont typeface="Georgia"/>
              <a:buNone/>
            </a:pPr>
            <a:r>
              <a:rPr lang="en-US" sz="2000" b="1">
                <a:solidFill>
                  <a:schemeClr val="lt1"/>
                </a:solidFill>
                <a:latin typeface="Georgia"/>
                <a:ea typeface="Georgia"/>
                <a:cs typeface="Georgia"/>
                <a:sym typeface="Georgia"/>
              </a:rPr>
              <a:t>Contact us: </a:t>
            </a:r>
            <a:endParaRPr/>
          </a:p>
        </p:txBody>
      </p:sp>
      <p:sp>
        <p:nvSpPr>
          <p:cNvPr id="816" name="Google Shape;816;p58"/>
          <p:cNvSpPr txBox="1"/>
          <p:nvPr/>
        </p:nvSpPr>
        <p:spPr>
          <a:xfrm>
            <a:off x="5243513" y="4829175"/>
            <a:ext cx="914400" cy="9144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2000"/>
              <a:buFont typeface="Arial"/>
              <a:buNone/>
            </a:pPr>
            <a:endParaRPr sz="2000">
              <a:solidFill>
                <a:schemeClr val="dk1"/>
              </a:solidFill>
              <a:latin typeface="Georgia"/>
              <a:ea typeface="Georgia"/>
              <a:cs typeface="Georgia"/>
              <a:sym typeface="Georgia"/>
            </a:endParaRPr>
          </a:p>
        </p:txBody>
      </p:sp>
      <p:sp>
        <p:nvSpPr>
          <p:cNvPr id="817" name="Google Shape;817;p58"/>
          <p:cNvSpPr/>
          <p:nvPr/>
        </p:nvSpPr>
        <p:spPr>
          <a:xfrm>
            <a:off x="3591469" y="3551790"/>
            <a:ext cx="4399200" cy="1592700"/>
          </a:xfrm>
          <a:prstGeom prst="rect">
            <a:avLst/>
          </a:prstGeom>
          <a:no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Clr>
                <a:schemeClr val="dk1"/>
              </a:buClr>
              <a:buSzPts val="1500"/>
              <a:buFont typeface="Arial"/>
              <a:buNone/>
            </a:pPr>
            <a:endParaRPr sz="1600" b="1" u="none" strike="noStrike" cap="none">
              <a:solidFill>
                <a:schemeClr val="lt1"/>
              </a:solidFill>
              <a:latin typeface="Georgia"/>
              <a:ea typeface="Georgia"/>
              <a:cs typeface="Georgia"/>
              <a:sym typeface="Georgia"/>
            </a:endParaRPr>
          </a:p>
          <a:p>
            <a:pPr marL="0" marR="0" lvl="0" indent="0" algn="l" rtl="0">
              <a:lnSpc>
                <a:spcPct val="150000"/>
              </a:lnSpc>
              <a:spcBef>
                <a:spcPts val="0"/>
              </a:spcBef>
              <a:spcAft>
                <a:spcPts val="0"/>
              </a:spcAft>
              <a:buClr>
                <a:schemeClr val="lt1"/>
              </a:buClr>
              <a:buSzPts val="1600"/>
              <a:buFont typeface="Georgia"/>
              <a:buNone/>
            </a:pPr>
            <a:r>
              <a:rPr lang="en-US" sz="1600" b="1" u="none" strike="noStrike" cap="none">
                <a:solidFill>
                  <a:schemeClr val="lt1"/>
                </a:solidFill>
                <a:latin typeface="Georgia"/>
                <a:ea typeface="Georgia"/>
                <a:cs typeface="Georgia"/>
                <a:sym typeface="Georgia"/>
              </a:rPr>
              <a:t>1800 714 819</a:t>
            </a:r>
            <a:endParaRPr sz="1600" b="1">
              <a:solidFill>
                <a:schemeClr val="dk1"/>
              </a:solidFill>
              <a:latin typeface="Arial"/>
              <a:ea typeface="Arial"/>
              <a:cs typeface="Arial"/>
              <a:sym typeface="Arial"/>
            </a:endParaRPr>
          </a:p>
          <a:p>
            <a:pPr marL="0" marR="0" lvl="0" indent="0" algn="l" rtl="0">
              <a:lnSpc>
                <a:spcPct val="150000"/>
              </a:lnSpc>
              <a:spcBef>
                <a:spcPts val="0"/>
              </a:spcBef>
              <a:spcAft>
                <a:spcPts val="0"/>
              </a:spcAft>
              <a:buClr>
                <a:schemeClr val="dk1"/>
              </a:buClr>
              <a:buSzPts val="1600"/>
              <a:buFont typeface="Arial"/>
              <a:buNone/>
            </a:pPr>
            <a:endParaRPr sz="1600" b="1" u="none" strike="noStrike" cap="none">
              <a:solidFill>
                <a:schemeClr val="lt1"/>
              </a:solidFill>
              <a:latin typeface="Georgia"/>
              <a:ea typeface="Georgia"/>
              <a:cs typeface="Georgia"/>
              <a:sym typeface="Georgia"/>
            </a:endParaRPr>
          </a:p>
          <a:p>
            <a:pPr marL="0" marR="0" lvl="0" indent="0" algn="l" rtl="0">
              <a:lnSpc>
                <a:spcPct val="150000"/>
              </a:lnSpc>
              <a:spcBef>
                <a:spcPts val="0"/>
              </a:spcBef>
              <a:spcAft>
                <a:spcPts val="0"/>
              </a:spcAft>
              <a:buClr>
                <a:schemeClr val="lt1"/>
              </a:buClr>
              <a:buSzPts val="1600"/>
              <a:buFont typeface="Georgia"/>
              <a:buNone/>
            </a:pPr>
            <a:r>
              <a:rPr lang="en-US" sz="1600" b="1" u="none" strike="noStrike" cap="none">
                <a:solidFill>
                  <a:schemeClr val="lt1"/>
                </a:solidFill>
                <a:latin typeface="Georgia"/>
                <a:ea typeface="Georgia"/>
                <a:cs typeface="Georgia"/>
                <a:sym typeface="Georgia"/>
              </a:rPr>
              <a:t>info@skillsforaustralia.com</a:t>
            </a:r>
            <a:endParaRPr sz="1600" b="1">
              <a:solidFill>
                <a:schemeClr val="dk1"/>
              </a:solidFill>
              <a:latin typeface="Arial"/>
              <a:ea typeface="Arial"/>
              <a:cs typeface="Arial"/>
              <a:sym typeface="Arial"/>
            </a:endParaRPr>
          </a:p>
        </p:txBody>
      </p:sp>
      <p:sp>
        <p:nvSpPr>
          <p:cNvPr id="818" name="Google Shape;818;p58"/>
          <p:cNvSpPr/>
          <p:nvPr/>
        </p:nvSpPr>
        <p:spPr>
          <a:xfrm>
            <a:off x="2955796" y="4569358"/>
            <a:ext cx="461539" cy="519633"/>
          </a:xfrm>
          <a:custGeom>
            <a:avLst/>
            <a:gdLst/>
            <a:ahLst/>
            <a:cxnLst/>
            <a:rect l="l" t="t" r="r" b="b"/>
            <a:pathLst>
              <a:path w="120000" h="120000" extrusionOk="0">
                <a:moveTo>
                  <a:pt x="120000" y="47017"/>
                </a:moveTo>
                <a:lnTo>
                  <a:pt x="120000" y="47017"/>
                </a:lnTo>
                <a:lnTo>
                  <a:pt x="120000" y="46315"/>
                </a:lnTo>
                <a:lnTo>
                  <a:pt x="120000" y="46315"/>
                </a:lnTo>
                <a:lnTo>
                  <a:pt x="120000" y="45614"/>
                </a:lnTo>
                <a:lnTo>
                  <a:pt x="120000" y="45614"/>
                </a:lnTo>
                <a:lnTo>
                  <a:pt x="119220" y="45614"/>
                </a:lnTo>
                <a:lnTo>
                  <a:pt x="119220" y="45614"/>
                </a:lnTo>
                <a:lnTo>
                  <a:pt x="119220" y="44912"/>
                </a:lnTo>
                <a:lnTo>
                  <a:pt x="119220" y="44912"/>
                </a:lnTo>
                <a:lnTo>
                  <a:pt x="119220" y="44912"/>
                </a:lnTo>
                <a:lnTo>
                  <a:pt x="118441" y="44210"/>
                </a:lnTo>
                <a:lnTo>
                  <a:pt x="118441" y="44210"/>
                </a:lnTo>
                <a:lnTo>
                  <a:pt x="118441" y="44210"/>
                </a:lnTo>
                <a:lnTo>
                  <a:pt x="60000" y="0"/>
                </a:lnTo>
                <a:lnTo>
                  <a:pt x="1558" y="44210"/>
                </a:lnTo>
                <a:lnTo>
                  <a:pt x="1558" y="44210"/>
                </a:lnTo>
                <a:lnTo>
                  <a:pt x="1558" y="44210"/>
                </a:lnTo>
                <a:lnTo>
                  <a:pt x="779" y="44912"/>
                </a:lnTo>
                <a:lnTo>
                  <a:pt x="779" y="44912"/>
                </a:lnTo>
                <a:lnTo>
                  <a:pt x="779" y="44912"/>
                </a:lnTo>
                <a:lnTo>
                  <a:pt x="779" y="44912"/>
                </a:lnTo>
                <a:lnTo>
                  <a:pt x="779" y="45614"/>
                </a:lnTo>
                <a:lnTo>
                  <a:pt x="779" y="45614"/>
                </a:lnTo>
                <a:lnTo>
                  <a:pt x="0" y="45614"/>
                </a:lnTo>
                <a:lnTo>
                  <a:pt x="0" y="45614"/>
                </a:lnTo>
                <a:lnTo>
                  <a:pt x="0" y="46315"/>
                </a:lnTo>
                <a:lnTo>
                  <a:pt x="0" y="46315"/>
                </a:lnTo>
                <a:lnTo>
                  <a:pt x="0" y="47017"/>
                </a:lnTo>
                <a:lnTo>
                  <a:pt x="0" y="47017"/>
                </a:lnTo>
                <a:lnTo>
                  <a:pt x="0" y="47017"/>
                </a:lnTo>
                <a:lnTo>
                  <a:pt x="0" y="50526"/>
                </a:lnTo>
                <a:lnTo>
                  <a:pt x="0" y="115087"/>
                </a:lnTo>
                <a:lnTo>
                  <a:pt x="0" y="116491"/>
                </a:lnTo>
                <a:lnTo>
                  <a:pt x="0" y="116491"/>
                </a:lnTo>
                <a:lnTo>
                  <a:pt x="0" y="117894"/>
                </a:lnTo>
                <a:lnTo>
                  <a:pt x="779" y="119298"/>
                </a:lnTo>
                <a:lnTo>
                  <a:pt x="2337" y="120000"/>
                </a:lnTo>
                <a:lnTo>
                  <a:pt x="3896" y="120000"/>
                </a:lnTo>
                <a:lnTo>
                  <a:pt x="116103" y="120000"/>
                </a:lnTo>
                <a:lnTo>
                  <a:pt x="116103" y="120000"/>
                </a:lnTo>
                <a:lnTo>
                  <a:pt x="117662" y="120000"/>
                </a:lnTo>
                <a:lnTo>
                  <a:pt x="119220" y="119298"/>
                </a:lnTo>
                <a:lnTo>
                  <a:pt x="120000" y="117894"/>
                </a:lnTo>
                <a:lnTo>
                  <a:pt x="120000" y="116491"/>
                </a:lnTo>
                <a:lnTo>
                  <a:pt x="120000" y="115087"/>
                </a:lnTo>
                <a:lnTo>
                  <a:pt x="120000" y="50526"/>
                </a:lnTo>
                <a:lnTo>
                  <a:pt x="120000" y="47017"/>
                </a:lnTo>
                <a:lnTo>
                  <a:pt x="120000" y="47017"/>
                </a:lnTo>
                <a:lnTo>
                  <a:pt x="120000" y="47017"/>
                </a:lnTo>
                <a:lnTo>
                  <a:pt x="120000" y="47017"/>
                </a:lnTo>
                <a:close/>
                <a:moveTo>
                  <a:pt x="60000" y="9122"/>
                </a:moveTo>
                <a:lnTo>
                  <a:pt x="105194" y="43508"/>
                </a:lnTo>
                <a:lnTo>
                  <a:pt x="14805" y="43508"/>
                </a:lnTo>
                <a:lnTo>
                  <a:pt x="60000" y="9122"/>
                </a:lnTo>
                <a:close/>
                <a:moveTo>
                  <a:pt x="7792" y="53333"/>
                </a:moveTo>
                <a:lnTo>
                  <a:pt x="49090" y="76491"/>
                </a:lnTo>
                <a:lnTo>
                  <a:pt x="7792" y="108771"/>
                </a:lnTo>
                <a:lnTo>
                  <a:pt x="7792" y="53333"/>
                </a:lnTo>
                <a:close/>
                <a:moveTo>
                  <a:pt x="14025" y="112982"/>
                </a:moveTo>
                <a:lnTo>
                  <a:pt x="60000" y="77192"/>
                </a:lnTo>
                <a:lnTo>
                  <a:pt x="105974" y="112982"/>
                </a:lnTo>
                <a:lnTo>
                  <a:pt x="14025" y="112982"/>
                </a:lnTo>
                <a:close/>
                <a:moveTo>
                  <a:pt x="112207" y="108771"/>
                </a:moveTo>
                <a:lnTo>
                  <a:pt x="70909" y="76491"/>
                </a:lnTo>
                <a:lnTo>
                  <a:pt x="112207" y="53333"/>
                </a:lnTo>
                <a:lnTo>
                  <a:pt x="112207" y="10877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Arial"/>
              <a:buNone/>
            </a:pPr>
            <a:endParaRPr sz="1600" b="0" i="0" u="none" strike="noStrike" cap="none">
              <a:solidFill>
                <a:schemeClr val="lt1"/>
              </a:solidFill>
              <a:latin typeface="Arial"/>
              <a:ea typeface="Arial"/>
              <a:cs typeface="Arial"/>
              <a:sym typeface="Arial"/>
            </a:endParaRPr>
          </a:p>
        </p:txBody>
      </p:sp>
      <p:sp>
        <p:nvSpPr>
          <p:cNvPr id="819" name="Google Shape;819;p58"/>
          <p:cNvSpPr/>
          <p:nvPr/>
        </p:nvSpPr>
        <p:spPr>
          <a:xfrm>
            <a:off x="2955796" y="3940894"/>
            <a:ext cx="461466" cy="519606"/>
          </a:xfrm>
          <a:custGeom>
            <a:avLst/>
            <a:gdLst/>
            <a:ahLst/>
            <a:cxnLst/>
            <a:rect l="l" t="t" r="r" b="b"/>
            <a:pathLst>
              <a:path w="120000" h="120000" extrusionOk="0">
                <a:moveTo>
                  <a:pt x="105750" y="46027"/>
                </a:moveTo>
                <a:lnTo>
                  <a:pt x="105750" y="46027"/>
                </a:lnTo>
                <a:lnTo>
                  <a:pt x="108000" y="46027"/>
                </a:lnTo>
                <a:lnTo>
                  <a:pt x="110250" y="46849"/>
                </a:lnTo>
                <a:lnTo>
                  <a:pt x="113250" y="47671"/>
                </a:lnTo>
                <a:lnTo>
                  <a:pt x="115500" y="49315"/>
                </a:lnTo>
                <a:lnTo>
                  <a:pt x="117750" y="52602"/>
                </a:lnTo>
                <a:lnTo>
                  <a:pt x="120000" y="56712"/>
                </a:lnTo>
                <a:lnTo>
                  <a:pt x="120000" y="61643"/>
                </a:lnTo>
                <a:lnTo>
                  <a:pt x="120000" y="80547"/>
                </a:lnTo>
                <a:lnTo>
                  <a:pt x="120000" y="80547"/>
                </a:lnTo>
                <a:lnTo>
                  <a:pt x="120000" y="83013"/>
                </a:lnTo>
                <a:lnTo>
                  <a:pt x="119250" y="85479"/>
                </a:lnTo>
                <a:lnTo>
                  <a:pt x="118500" y="87945"/>
                </a:lnTo>
                <a:lnTo>
                  <a:pt x="117000" y="91232"/>
                </a:lnTo>
                <a:lnTo>
                  <a:pt x="114000" y="93698"/>
                </a:lnTo>
                <a:lnTo>
                  <a:pt x="110250" y="95342"/>
                </a:lnTo>
                <a:lnTo>
                  <a:pt x="105750" y="96164"/>
                </a:lnTo>
                <a:lnTo>
                  <a:pt x="94500" y="96164"/>
                </a:lnTo>
                <a:lnTo>
                  <a:pt x="94500" y="96164"/>
                </a:lnTo>
                <a:lnTo>
                  <a:pt x="96000" y="101917"/>
                </a:lnTo>
                <a:lnTo>
                  <a:pt x="97500" y="108493"/>
                </a:lnTo>
                <a:lnTo>
                  <a:pt x="100500" y="115068"/>
                </a:lnTo>
                <a:lnTo>
                  <a:pt x="102000" y="117534"/>
                </a:lnTo>
                <a:lnTo>
                  <a:pt x="104250" y="119999"/>
                </a:lnTo>
                <a:lnTo>
                  <a:pt x="104250" y="119999"/>
                </a:lnTo>
                <a:lnTo>
                  <a:pt x="102000" y="119178"/>
                </a:lnTo>
                <a:lnTo>
                  <a:pt x="95250" y="114246"/>
                </a:lnTo>
                <a:lnTo>
                  <a:pt x="91500" y="110958"/>
                </a:lnTo>
                <a:lnTo>
                  <a:pt x="87750" y="106849"/>
                </a:lnTo>
                <a:lnTo>
                  <a:pt x="84750" y="101917"/>
                </a:lnTo>
                <a:lnTo>
                  <a:pt x="81750" y="96164"/>
                </a:lnTo>
                <a:lnTo>
                  <a:pt x="74250" y="96164"/>
                </a:lnTo>
                <a:lnTo>
                  <a:pt x="74250" y="96164"/>
                </a:lnTo>
                <a:lnTo>
                  <a:pt x="72000" y="96164"/>
                </a:lnTo>
                <a:lnTo>
                  <a:pt x="69750" y="95342"/>
                </a:lnTo>
                <a:lnTo>
                  <a:pt x="67500" y="94520"/>
                </a:lnTo>
                <a:lnTo>
                  <a:pt x="64500" y="92054"/>
                </a:lnTo>
                <a:lnTo>
                  <a:pt x="62250" y="89589"/>
                </a:lnTo>
                <a:lnTo>
                  <a:pt x="60750" y="85479"/>
                </a:lnTo>
                <a:lnTo>
                  <a:pt x="60000" y="80547"/>
                </a:lnTo>
                <a:lnTo>
                  <a:pt x="60000" y="61643"/>
                </a:lnTo>
                <a:lnTo>
                  <a:pt x="60000" y="61643"/>
                </a:lnTo>
                <a:lnTo>
                  <a:pt x="60000" y="59178"/>
                </a:lnTo>
                <a:lnTo>
                  <a:pt x="60750" y="56712"/>
                </a:lnTo>
                <a:lnTo>
                  <a:pt x="61500" y="53424"/>
                </a:lnTo>
                <a:lnTo>
                  <a:pt x="63750" y="50958"/>
                </a:lnTo>
                <a:lnTo>
                  <a:pt x="66000" y="48493"/>
                </a:lnTo>
                <a:lnTo>
                  <a:pt x="69750" y="46849"/>
                </a:lnTo>
                <a:lnTo>
                  <a:pt x="74250" y="46027"/>
                </a:lnTo>
                <a:lnTo>
                  <a:pt x="105750" y="46027"/>
                </a:lnTo>
                <a:close/>
                <a:moveTo>
                  <a:pt x="52500" y="61643"/>
                </a:moveTo>
                <a:lnTo>
                  <a:pt x="52500" y="61643"/>
                </a:lnTo>
                <a:lnTo>
                  <a:pt x="53250" y="58356"/>
                </a:lnTo>
                <a:lnTo>
                  <a:pt x="54000" y="54246"/>
                </a:lnTo>
                <a:lnTo>
                  <a:pt x="55500" y="50136"/>
                </a:lnTo>
                <a:lnTo>
                  <a:pt x="57750" y="46027"/>
                </a:lnTo>
                <a:lnTo>
                  <a:pt x="60750" y="42739"/>
                </a:lnTo>
                <a:lnTo>
                  <a:pt x="64500" y="40273"/>
                </a:lnTo>
                <a:lnTo>
                  <a:pt x="69000" y="38630"/>
                </a:lnTo>
                <a:lnTo>
                  <a:pt x="74250" y="37808"/>
                </a:lnTo>
                <a:lnTo>
                  <a:pt x="105750" y="37808"/>
                </a:lnTo>
                <a:lnTo>
                  <a:pt x="105750" y="37808"/>
                </a:lnTo>
                <a:lnTo>
                  <a:pt x="108000" y="38630"/>
                </a:lnTo>
                <a:lnTo>
                  <a:pt x="108000" y="21369"/>
                </a:lnTo>
                <a:lnTo>
                  <a:pt x="108000" y="21369"/>
                </a:lnTo>
                <a:lnTo>
                  <a:pt x="108000" y="18082"/>
                </a:lnTo>
                <a:lnTo>
                  <a:pt x="107250" y="14794"/>
                </a:lnTo>
                <a:lnTo>
                  <a:pt x="105750" y="10684"/>
                </a:lnTo>
                <a:lnTo>
                  <a:pt x="103500" y="6575"/>
                </a:lnTo>
                <a:lnTo>
                  <a:pt x="99750" y="3287"/>
                </a:lnTo>
                <a:lnTo>
                  <a:pt x="95250" y="821"/>
                </a:lnTo>
                <a:lnTo>
                  <a:pt x="92250" y="0"/>
                </a:lnTo>
                <a:lnTo>
                  <a:pt x="88500" y="0"/>
                </a:lnTo>
                <a:lnTo>
                  <a:pt x="19500" y="0"/>
                </a:lnTo>
                <a:lnTo>
                  <a:pt x="19500" y="0"/>
                </a:lnTo>
                <a:lnTo>
                  <a:pt x="16500" y="0"/>
                </a:lnTo>
                <a:lnTo>
                  <a:pt x="12750" y="821"/>
                </a:lnTo>
                <a:lnTo>
                  <a:pt x="9750" y="2465"/>
                </a:lnTo>
                <a:lnTo>
                  <a:pt x="6000" y="4931"/>
                </a:lnTo>
                <a:lnTo>
                  <a:pt x="3000" y="9041"/>
                </a:lnTo>
                <a:lnTo>
                  <a:pt x="750" y="13972"/>
                </a:lnTo>
                <a:lnTo>
                  <a:pt x="0" y="17260"/>
                </a:lnTo>
                <a:lnTo>
                  <a:pt x="0" y="21369"/>
                </a:lnTo>
                <a:lnTo>
                  <a:pt x="0" y="46027"/>
                </a:lnTo>
                <a:lnTo>
                  <a:pt x="0" y="46027"/>
                </a:lnTo>
                <a:lnTo>
                  <a:pt x="0" y="49315"/>
                </a:lnTo>
                <a:lnTo>
                  <a:pt x="750" y="53424"/>
                </a:lnTo>
                <a:lnTo>
                  <a:pt x="2250" y="56712"/>
                </a:lnTo>
                <a:lnTo>
                  <a:pt x="4500" y="60821"/>
                </a:lnTo>
                <a:lnTo>
                  <a:pt x="8250" y="64109"/>
                </a:lnTo>
                <a:lnTo>
                  <a:pt x="12750" y="66575"/>
                </a:lnTo>
                <a:lnTo>
                  <a:pt x="15750" y="67397"/>
                </a:lnTo>
                <a:lnTo>
                  <a:pt x="19500" y="67397"/>
                </a:lnTo>
                <a:lnTo>
                  <a:pt x="24000" y="67397"/>
                </a:lnTo>
                <a:lnTo>
                  <a:pt x="24000" y="67397"/>
                </a:lnTo>
                <a:lnTo>
                  <a:pt x="22500" y="76438"/>
                </a:lnTo>
                <a:lnTo>
                  <a:pt x="20250" y="84657"/>
                </a:lnTo>
                <a:lnTo>
                  <a:pt x="18750" y="89589"/>
                </a:lnTo>
                <a:lnTo>
                  <a:pt x="16500" y="92876"/>
                </a:lnTo>
                <a:lnTo>
                  <a:pt x="14250" y="96986"/>
                </a:lnTo>
                <a:lnTo>
                  <a:pt x="11250" y="100273"/>
                </a:lnTo>
                <a:lnTo>
                  <a:pt x="11250" y="100273"/>
                </a:lnTo>
                <a:lnTo>
                  <a:pt x="15000" y="98630"/>
                </a:lnTo>
                <a:lnTo>
                  <a:pt x="18750" y="96164"/>
                </a:lnTo>
                <a:lnTo>
                  <a:pt x="23250" y="92876"/>
                </a:lnTo>
                <a:lnTo>
                  <a:pt x="28500" y="87945"/>
                </a:lnTo>
                <a:lnTo>
                  <a:pt x="33750" y="82191"/>
                </a:lnTo>
                <a:lnTo>
                  <a:pt x="38250" y="75616"/>
                </a:lnTo>
                <a:lnTo>
                  <a:pt x="41250" y="67397"/>
                </a:lnTo>
                <a:lnTo>
                  <a:pt x="52500" y="67397"/>
                </a:lnTo>
                <a:lnTo>
                  <a:pt x="52500" y="61643"/>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Arial"/>
              <a:buNone/>
            </a:pPr>
            <a:endParaRPr sz="1600" b="0" i="0" u="none" strike="noStrike" cap="none">
              <a:solidFill>
                <a:schemeClr val="lt1"/>
              </a:solidFill>
              <a:latin typeface="Arial"/>
              <a:ea typeface="Arial"/>
              <a:cs typeface="Arial"/>
              <a:sym typeface="Arial"/>
            </a:endParaRPr>
          </a:p>
        </p:txBody>
      </p:sp>
      <p:sp>
        <p:nvSpPr>
          <p:cNvPr id="820" name="Google Shape;820;p58"/>
          <p:cNvSpPr txBox="1"/>
          <p:nvPr/>
        </p:nvSpPr>
        <p:spPr>
          <a:xfrm>
            <a:off x="591479" y="3041987"/>
            <a:ext cx="8077200" cy="246221"/>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600"/>
              <a:buFont typeface="Georgia"/>
              <a:buNone/>
            </a:pPr>
            <a:r>
              <a:rPr lang="en-US" sz="1600" b="1" i="1">
                <a:solidFill>
                  <a:schemeClr val="dk2"/>
                </a:solidFill>
                <a:latin typeface="Georgia"/>
                <a:ea typeface="Georgia"/>
                <a:cs typeface="Georgia"/>
                <a:sym typeface="Georgia"/>
              </a:rPr>
              <a:t>Keep in touch</a:t>
            </a:r>
            <a:endParaRPr sz="1600" b="1" i="1">
              <a:solidFill>
                <a:schemeClr val="dk2"/>
              </a:solidFill>
              <a:latin typeface="Georgia"/>
              <a:ea typeface="Georgia"/>
              <a:cs typeface="Georgia"/>
              <a:sym typeface="Georgia"/>
            </a:endParaRPr>
          </a:p>
        </p:txBody>
      </p:sp>
      <p:sp>
        <p:nvSpPr>
          <p:cNvPr id="821" name="Google Shape;821;p58"/>
          <p:cNvSpPr txBox="1"/>
          <p:nvPr/>
        </p:nvSpPr>
        <p:spPr>
          <a:xfrm>
            <a:off x="437073" y="5284938"/>
            <a:ext cx="8386011" cy="10475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50">
                <a:solidFill>
                  <a:schemeClr val="lt1"/>
                </a:solidFill>
                <a:latin typeface="Georgia"/>
                <a:ea typeface="Georgia"/>
                <a:cs typeface="Georgia"/>
                <a:sym typeface="Georgia"/>
              </a:rPr>
              <a:t>Disclaimer © 2018 PricewaterhouseCoopers Data and Analytics Services Pty Limited. All rights reserved. PwC refers to the PwC network and/or one or more of its member firms, each of which is a separate legal entity. Please see www.pwc.com/structure for further details. Liability limited by a scheme approved under Professional Standards Legislation. PwC does not represent Business Services, Cultural and Related Industries, Education, Financial Services, Information and Communications Technology, Printing and Graphic Arts, Mining, Drilling and Civil Construction, Automotive and Naval Shipbuilding industries, the Department of Education and Training or the Commonwealth. PwC acknowledges the financial support received by the Commonwealth to operate as a Skills Service Organisation.</a:t>
            </a:r>
            <a:endParaRPr/>
          </a:p>
        </p:txBody>
      </p:sp>
      <p:sp>
        <p:nvSpPr>
          <p:cNvPr id="822" name="Google Shape;822;p58"/>
          <p:cNvSpPr txBox="1">
            <a:spLocks noGrp="1"/>
          </p:cNvSpPr>
          <p:nvPr>
            <p:ph type="title"/>
          </p:nvPr>
        </p:nvSpPr>
        <p:spPr>
          <a:xfrm>
            <a:off x="533400" y="762000"/>
            <a:ext cx="8077200" cy="914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lt1"/>
              </a:buClr>
              <a:buSzPts val="4800"/>
              <a:buFont typeface="Georgia"/>
              <a:buNone/>
            </a:pPr>
            <a:r>
              <a:rPr lang="en-US" sz="4800"/>
              <a:t>Questions?</a:t>
            </a:r>
            <a:endParaRPr sz="4800"/>
          </a:p>
        </p:txBody>
      </p:sp>
    </p:spTree>
  </p:cSld>
  <p:clrMapOvr>
    <a:masterClrMapping/>
  </p:clrMapOvr>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721</Words>
  <Application>Microsoft Office PowerPoint</Application>
  <PresentationFormat>On-screen Show (4:3)</PresentationFormat>
  <Paragraphs>133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Georgia</vt:lpstr>
      <vt:lpstr>PwC</vt:lpstr>
      <vt:lpstr>The Inclusion of People with Disability in VET Project PwC’s Skills for Australia</vt:lpstr>
      <vt:lpstr>Introduction  </vt:lpstr>
      <vt:lpstr>Project Overview  </vt:lpstr>
      <vt:lpstr>PowerPoint Presentation</vt:lpstr>
      <vt:lpstr>Findings- Identified Barriers to Inclusion/Skill and Knowledge Gaps</vt:lpstr>
      <vt:lpstr>Solutions- Developed Training Products</vt:lpstr>
      <vt:lpstr>What’s Next?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Inclusion of People with Disability in VET Project PwC’s Skills for Australia</dc:title>
  <dc:creator>Sharni M Burstin</dc:creator>
  <cp:lastModifiedBy>Sharni M Burstin</cp:lastModifiedBy>
  <cp:revision>1</cp:revision>
  <dcterms:modified xsi:type="dcterms:W3CDTF">2019-05-27T10:16:25Z</dcterms:modified>
</cp:coreProperties>
</file>