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97"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7"/>
        <p:cNvGrpSpPr/>
        <p:nvPr/>
      </p:nvGrpSpPr>
      <p:grpSpPr>
        <a:xfrm>
          <a:off x="0" y="0"/>
          <a:ext cx="0" cy="0"/>
          <a:chOff x="0" y="0"/>
          <a:chExt cx="0" cy="0"/>
        </a:xfrm>
      </p:grpSpPr>
      <p:sp>
        <p:nvSpPr>
          <p:cNvPr id="718" name="Google Shape;71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9" name="Google Shape;719;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0" name="Google Shape;720;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5"/>
        <p:cNvGrpSpPr/>
        <p:nvPr/>
      </p:nvGrpSpPr>
      <p:grpSpPr>
        <a:xfrm>
          <a:off x="0" y="0"/>
          <a:ext cx="0" cy="0"/>
          <a:chOff x="0" y="0"/>
          <a:chExt cx="0" cy="0"/>
        </a:xfrm>
      </p:grpSpPr>
      <p:sp>
        <p:nvSpPr>
          <p:cNvPr id="726" name="Google Shape;72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7" name="Google Shape;727;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8" name="Google Shape;728;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Google Shape;73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7" name="Google Shape;737;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8" name="Google Shape;738;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6" name="Google Shape;756;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3"/>
        <p:cNvGrpSpPr/>
        <p:nvPr/>
      </p:nvGrpSpPr>
      <p:grpSpPr>
        <a:xfrm>
          <a:off x="0" y="0"/>
          <a:ext cx="0" cy="0"/>
          <a:chOff x="0" y="0"/>
          <a:chExt cx="0" cy="0"/>
        </a:xfrm>
      </p:grpSpPr>
      <p:sp>
        <p:nvSpPr>
          <p:cNvPr id="764" name="Google Shape;764;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5" name="Google Shape;76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0"/>
        <p:cNvGrpSpPr/>
        <p:nvPr/>
      </p:nvGrpSpPr>
      <p:grpSpPr>
        <a:xfrm>
          <a:off x="0" y="0"/>
          <a:ext cx="0" cy="0"/>
          <a:chOff x="0" y="0"/>
          <a:chExt cx="0" cy="0"/>
        </a:xfrm>
      </p:grpSpPr>
      <p:sp>
        <p:nvSpPr>
          <p:cNvPr id="781" name="Google Shape;781;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2" name="Google Shape;782;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8"/>
        <p:cNvGrpSpPr/>
        <p:nvPr/>
      </p:nvGrpSpPr>
      <p:grpSpPr>
        <a:xfrm>
          <a:off x="0" y="0"/>
          <a:ext cx="0" cy="0"/>
          <a:chOff x="0" y="0"/>
          <a:chExt cx="0" cy="0"/>
        </a:xfrm>
      </p:grpSpPr>
      <p:sp>
        <p:nvSpPr>
          <p:cNvPr id="799" name="Google Shape;799;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0" name="Google Shape;800;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1"/>
        <p:cNvGrpSpPr/>
        <p:nvPr/>
      </p:nvGrpSpPr>
      <p:grpSpPr>
        <a:xfrm>
          <a:off x="0" y="0"/>
          <a:ext cx="0" cy="0"/>
          <a:chOff x="0" y="0"/>
          <a:chExt cx="0" cy="0"/>
        </a:xfrm>
      </p:grpSpPr>
      <p:sp>
        <p:nvSpPr>
          <p:cNvPr id="812" name="Google Shape;812;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3" name="Google Shape;81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over Slide">
  <p:cSld name="Cover Slide">
    <p:spTree>
      <p:nvGrpSpPr>
        <p:cNvPr id="1" name="Shape 15"/>
        <p:cNvGrpSpPr/>
        <p:nvPr/>
      </p:nvGrpSpPr>
      <p:grpSpPr>
        <a:xfrm>
          <a:off x="0" y="0"/>
          <a:ext cx="0" cy="0"/>
          <a:chOff x="0" y="0"/>
          <a:chExt cx="0" cy="0"/>
        </a:xfrm>
      </p:grpSpPr>
      <p:grpSp>
        <p:nvGrpSpPr>
          <p:cNvPr id="16" name="Google Shape;16;p2"/>
          <p:cNvGrpSpPr/>
          <p:nvPr/>
        </p:nvGrpSpPr>
        <p:grpSpPr>
          <a:xfrm>
            <a:off x="968592" y="1"/>
            <a:ext cx="8175409" cy="6704469"/>
            <a:chOff x="968592" y="1"/>
            <a:chExt cx="8175409" cy="6704469"/>
          </a:xfrm>
        </p:grpSpPr>
        <p:grpSp>
          <p:nvGrpSpPr>
            <p:cNvPr id="17" name="Google Shape;17;p2"/>
            <p:cNvGrpSpPr/>
            <p:nvPr/>
          </p:nvGrpSpPr>
          <p:grpSpPr>
            <a:xfrm>
              <a:off x="1752600" y="1"/>
              <a:ext cx="7391401" cy="6176009"/>
              <a:chOff x="19140488" y="13674"/>
              <a:chExt cx="7443799" cy="6145827"/>
            </a:xfrm>
          </p:grpSpPr>
          <p:sp>
            <p:nvSpPr>
              <p:cNvPr id="18" name="Google Shape;18;p2"/>
              <p:cNvSpPr/>
              <p:nvPr/>
            </p:nvSpPr>
            <p:spPr>
              <a:xfrm>
                <a:off x="19140488" y="4188799"/>
                <a:ext cx="2302206" cy="1970702"/>
              </a:xfrm>
              <a:prstGeom prst="rect">
                <a:avLst/>
              </a:prstGeom>
              <a:solidFill>
                <a:srgbClr val="9A17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 name="Google Shape;19;p2"/>
              <p:cNvSpPr/>
              <p:nvPr/>
            </p:nvSpPr>
            <p:spPr>
              <a:xfrm>
                <a:off x="25663403" y="4032250"/>
                <a:ext cx="920883" cy="2127250"/>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 name="Google Shape;20;p2"/>
              <p:cNvSpPr/>
              <p:nvPr/>
            </p:nvSpPr>
            <p:spPr>
              <a:xfrm>
                <a:off x="25049481" y="2899477"/>
                <a:ext cx="734694" cy="1289321"/>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 name="Google Shape;21;p2"/>
              <p:cNvSpPr/>
              <p:nvPr/>
            </p:nvSpPr>
            <p:spPr>
              <a:xfrm>
                <a:off x="25049481" y="4032250"/>
                <a:ext cx="734693" cy="2127250"/>
              </a:xfrm>
              <a:prstGeom prst="rect">
                <a:avLst/>
              </a:prstGeom>
              <a:solidFill>
                <a:srgbClr val="E88C1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 name="Google Shape;22;p2"/>
              <p:cNvSpPr/>
              <p:nvPr/>
            </p:nvSpPr>
            <p:spPr>
              <a:xfrm>
                <a:off x="24665780" y="706365"/>
                <a:ext cx="477045" cy="2263848"/>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 name="Google Shape;23;p2"/>
              <p:cNvSpPr/>
              <p:nvPr/>
            </p:nvSpPr>
            <p:spPr>
              <a:xfrm>
                <a:off x="24665780" y="2899478"/>
                <a:ext cx="477045" cy="1289321"/>
              </a:xfrm>
              <a:prstGeom prst="rect">
                <a:avLst/>
              </a:prstGeom>
              <a:solidFill>
                <a:srgbClr val="DB4D5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 name="Google Shape;24;p2"/>
              <p:cNvSpPr/>
              <p:nvPr/>
            </p:nvSpPr>
            <p:spPr>
              <a:xfrm>
                <a:off x="24665780" y="4032250"/>
                <a:ext cx="477045" cy="2127250"/>
              </a:xfrm>
              <a:prstGeom prst="rect">
                <a:avLst/>
              </a:prstGeom>
              <a:solidFill>
                <a:srgbClr val="D13A0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 name="Google Shape;25;p2"/>
              <p:cNvSpPr/>
              <p:nvPr/>
            </p:nvSpPr>
            <p:spPr>
              <a:xfrm>
                <a:off x="19140488" y="669925"/>
                <a:ext cx="5662612" cy="2300288"/>
              </a:xfrm>
              <a:prstGeom prst="rect">
                <a:avLst/>
              </a:prstGeom>
              <a:solidFill>
                <a:srgbClr val="D7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 name="Google Shape;26;p2"/>
              <p:cNvSpPr/>
              <p:nvPr/>
            </p:nvSpPr>
            <p:spPr>
              <a:xfrm>
                <a:off x="19140488" y="2899478"/>
                <a:ext cx="5662612" cy="1289321"/>
              </a:xfrm>
              <a:prstGeom prst="rect">
                <a:avLst/>
              </a:prstGeom>
              <a:solidFill>
                <a:srgbClr val="CD2F1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 name="Google Shape;27;p2"/>
              <p:cNvSpPr/>
              <p:nvPr/>
            </p:nvSpPr>
            <p:spPr>
              <a:xfrm>
                <a:off x="19140488" y="4032250"/>
                <a:ext cx="5662612" cy="2127250"/>
              </a:xfrm>
              <a:custGeom>
                <a:avLst/>
                <a:gdLst/>
                <a:ahLst/>
                <a:cxnLst/>
                <a:rect l="l" t="t" r="r" b="b"/>
                <a:pathLst>
                  <a:path w="3567" h="1340" extrusionOk="0">
                    <a:moveTo>
                      <a:pt x="0" y="0"/>
                    </a:moveTo>
                    <a:lnTo>
                      <a:pt x="3567" y="0"/>
                    </a:lnTo>
                    <a:lnTo>
                      <a:pt x="3567" y="1340"/>
                    </a:lnTo>
                    <a:lnTo>
                      <a:pt x="1372" y="1340"/>
                    </a:lnTo>
                    <a:lnTo>
                      <a:pt x="1372" y="181"/>
                    </a:lnTo>
                    <a:lnTo>
                      <a:pt x="0" y="181"/>
                    </a:lnTo>
                    <a:lnTo>
                      <a:pt x="0" y="0"/>
                    </a:lnTo>
                    <a:close/>
                  </a:path>
                </a:pathLst>
              </a:custGeom>
              <a:solidFill>
                <a:srgbClr val="C423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 name="Google Shape;28;p2"/>
              <p:cNvSpPr/>
              <p:nvPr/>
            </p:nvSpPr>
            <p:spPr>
              <a:xfrm>
                <a:off x="19140488" y="13674"/>
                <a:ext cx="5662612" cy="692692"/>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9" name="Google Shape;29;p2"/>
            <p:cNvGrpSpPr/>
            <p:nvPr/>
          </p:nvGrpSpPr>
          <p:grpSpPr>
            <a:xfrm>
              <a:off x="968592" y="6170991"/>
              <a:ext cx="914400" cy="533479"/>
              <a:chOff x="518032" y="978681"/>
              <a:chExt cx="4572000" cy="2667393"/>
            </a:xfrm>
          </p:grpSpPr>
          <p:sp>
            <p:nvSpPr>
              <p:cNvPr id="30" name="Google Shape;30;p2"/>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 name="Google Shape;31;p2"/>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32" name="Google Shape;32;p2"/>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34" name="Google Shape;34;p2"/>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ver Only">
  <p:cSld name="Cover Only">
    <p:spTree>
      <p:nvGrpSpPr>
        <p:cNvPr id="1" name="Shape 109"/>
        <p:cNvGrpSpPr/>
        <p:nvPr/>
      </p:nvGrpSpPr>
      <p:grpSpPr>
        <a:xfrm>
          <a:off x="0" y="0"/>
          <a:ext cx="0" cy="0"/>
          <a:chOff x="0" y="0"/>
          <a:chExt cx="0" cy="0"/>
        </a:xfrm>
      </p:grpSpPr>
      <p:sp>
        <p:nvSpPr>
          <p:cNvPr id="110" name="Google Shape;110;p11"/>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1" name="Google Shape;111;p11"/>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12" name="Google Shape;112;p11"/>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113" name="Google Shape;113;p11"/>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14" name="Google Shape;114;p11"/>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1"/>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Empty no Footer">
  <p:cSld name="Empty no Footer">
    <p:spTree>
      <p:nvGrpSpPr>
        <p:cNvPr id="1" name="Shape 116"/>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Empty" type="blank">
  <p:cSld name="BLANK">
    <p:spTree>
      <p:nvGrpSpPr>
        <p:cNvPr id="1" name="Shape 117"/>
        <p:cNvGrpSpPr/>
        <p:nvPr/>
      </p:nvGrpSpPr>
      <p:grpSpPr>
        <a:xfrm>
          <a:off x="0" y="0"/>
          <a:ext cx="0" cy="0"/>
          <a:chOff x="0" y="0"/>
          <a:chExt cx="0" cy="0"/>
        </a:xfrm>
      </p:grpSpPr>
      <p:sp>
        <p:nvSpPr>
          <p:cNvPr id="118" name="Google Shape;118;p13"/>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13"/>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20" name="Google Shape;120;p13"/>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13"/>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Key point">
  <p:cSld name="Key point">
    <p:bg>
      <p:bgPr>
        <a:solidFill>
          <a:schemeClr val="lt1"/>
        </a:solidFill>
        <a:effectLst/>
      </p:bgPr>
    </p:bg>
    <p:spTree>
      <p:nvGrpSpPr>
        <p:cNvPr id="1" name="Shape 122"/>
        <p:cNvGrpSpPr/>
        <p:nvPr/>
      </p:nvGrpSpPr>
      <p:grpSpPr>
        <a:xfrm>
          <a:off x="0" y="0"/>
          <a:ext cx="0" cy="0"/>
          <a:chOff x="0" y="0"/>
          <a:chExt cx="0" cy="0"/>
        </a:xfrm>
      </p:grpSpPr>
      <p:sp>
        <p:nvSpPr>
          <p:cNvPr id="123" name="Google Shape;123;p14"/>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2400"/>
              <a:buFont typeface="Georgia"/>
              <a:buNone/>
              <a:defRPr>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124" name="Google Shape;124;p14"/>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125" name="Google Shape;125;p14"/>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14"/>
          <p:cNvSpPr txBox="1">
            <a:spLocks noGrp="1"/>
          </p:cNvSpPr>
          <p:nvPr>
            <p:ph type="body" idx="1"/>
          </p:nvPr>
        </p:nvSpPr>
        <p:spPr>
          <a:xfrm>
            <a:off x="533400" y="1752600"/>
            <a:ext cx="807720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3200"/>
              <a:buFont typeface="Georgia"/>
              <a:buNone/>
              <a:defRPr sz="3200">
                <a:solidFill>
                  <a:schemeClr val="dk2"/>
                </a:solidFill>
              </a:defRPr>
            </a:lvl1pPr>
            <a:lvl2pPr marL="914400" lvl="1" indent="-431800" algn="l">
              <a:lnSpc>
                <a:spcPct val="100000"/>
              </a:lnSpc>
              <a:spcBef>
                <a:spcPts val="900"/>
              </a:spcBef>
              <a:spcAft>
                <a:spcPts val="0"/>
              </a:spcAft>
              <a:buClr>
                <a:schemeClr val="dk2"/>
              </a:buClr>
              <a:buSzPts val="3200"/>
              <a:buChar char="•"/>
              <a:defRPr sz="3200">
                <a:solidFill>
                  <a:schemeClr val="dk2"/>
                </a:solidFill>
              </a:defRPr>
            </a:lvl2pPr>
            <a:lvl3pPr marL="1371600" lvl="2" indent="-431800" algn="l">
              <a:lnSpc>
                <a:spcPct val="100000"/>
              </a:lnSpc>
              <a:spcBef>
                <a:spcPts val="900"/>
              </a:spcBef>
              <a:spcAft>
                <a:spcPts val="0"/>
              </a:spcAft>
              <a:buClr>
                <a:schemeClr val="dk2"/>
              </a:buClr>
              <a:buSzPts val="3200"/>
              <a:buChar char="-"/>
              <a:defRPr sz="3200">
                <a:solidFill>
                  <a:schemeClr val="dk2"/>
                </a:solidFill>
              </a:defRPr>
            </a:lvl3pPr>
            <a:lvl4pPr marL="1828800" lvl="3" indent="-431800" algn="l">
              <a:lnSpc>
                <a:spcPct val="100000"/>
              </a:lnSpc>
              <a:spcBef>
                <a:spcPts val="900"/>
              </a:spcBef>
              <a:spcAft>
                <a:spcPts val="0"/>
              </a:spcAft>
              <a:buClr>
                <a:schemeClr val="dk2"/>
              </a:buClr>
              <a:buSzPts val="3200"/>
              <a:buChar char="◦"/>
              <a:defRPr sz="3200">
                <a:solidFill>
                  <a:schemeClr val="dk2"/>
                </a:solidFill>
              </a:defRPr>
            </a:lvl4pPr>
            <a:lvl5pPr marL="2286000" lvl="4" indent="-431800" algn="l">
              <a:lnSpc>
                <a:spcPct val="100000"/>
              </a:lnSpc>
              <a:spcBef>
                <a:spcPts val="900"/>
              </a:spcBef>
              <a:spcAft>
                <a:spcPts val="0"/>
              </a:spcAft>
              <a:buClr>
                <a:schemeClr val="dk2"/>
              </a:buClr>
              <a:buSzPts val="3200"/>
              <a:buChar char="›"/>
              <a:defRPr sz="3200">
                <a:solidFill>
                  <a:schemeClr val="dk2"/>
                </a:solidFill>
              </a:defRPr>
            </a:lvl5pPr>
            <a:lvl6pPr marL="2743200" lvl="5" indent="-431800" algn="l">
              <a:lnSpc>
                <a:spcPct val="100000"/>
              </a:lnSpc>
              <a:spcBef>
                <a:spcPts val="900"/>
              </a:spcBef>
              <a:spcAft>
                <a:spcPts val="0"/>
              </a:spcAft>
              <a:buClr>
                <a:schemeClr val="dk2"/>
              </a:buClr>
              <a:buSzPts val="3200"/>
              <a:buAutoNum type="arabicPeriod"/>
              <a:defRPr sz="3200">
                <a:solidFill>
                  <a:schemeClr val="dk2"/>
                </a:solidFill>
              </a:defRPr>
            </a:lvl6pPr>
            <a:lvl7pPr marL="3200400" lvl="6" indent="-431800" algn="l">
              <a:lnSpc>
                <a:spcPct val="100000"/>
              </a:lnSpc>
              <a:spcBef>
                <a:spcPts val="900"/>
              </a:spcBef>
              <a:spcAft>
                <a:spcPts val="0"/>
              </a:spcAft>
              <a:buClr>
                <a:schemeClr val="dk2"/>
              </a:buClr>
              <a:buSzPts val="3200"/>
              <a:buAutoNum type="alphaLcPeriod"/>
              <a:defRPr sz="3200">
                <a:solidFill>
                  <a:schemeClr val="dk2"/>
                </a:solidFill>
              </a:defRPr>
            </a:lvl7pPr>
            <a:lvl8pPr marL="3657600" lvl="7" indent="-228600" algn="l">
              <a:lnSpc>
                <a:spcPct val="100000"/>
              </a:lnSpc>
              <a:spcBef>
                <a:spcPts val="900"/>
              </a:spcBef>
              <a:spcAft>
                <a:spcPts val="0"/>
              </a:spcAft>
              <a:buClr>
                <a:schemeClr val="dk2"/>
              </a:buClr>
              <a:buSzPts val="3200"/>
              <a:buNone/>
              <a:defRPr sz="3200">
                <a:solidFill>
                  <a:schemeClr val="dk2"/>
                </a:solidFill>
              </a:defRPr>
            </a:lvl8pPr>
            <a:lvl9pPr marL="4114800" lvl="8" indent="-228600" algn="l">
              <a:lnSpc>
                <a:spcPct val="100000"/>
              </a:lnSpc>
              <a:spcBef>
                <a:spcPts val="900"/>
              </a:spcBef>
              <a:spcAft>
                <a:spcPts val="900"/>
              </a:spcAft>
              <a:buClr>
                <a:schemeClr val="dk2"/>
              </a:buClr>
              <a:buSzPts val="3200"/>
              <a:buNone/>
              <a:defRPr sz="3200"/>
            </a:lvl9pPr>
          </a:lstStyle>
          <a:p>
            <a:endParaRPr/>
          </a:p>
        </p:txBody>
      </p:sp>
      <p:sp>
        <p:nvSpPr>
          <p:cNvPr id="127" name="Google Shape;127;p14"/>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28" name="Google Shape;128;p14"/>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9" name="Google Shape;129;p14"/>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Divider">
  <p:cSld name="Section Divider">
    <p:spTree>
      <p:nvGrpSpPr>
        <p:cNvPr id="1" name="Shape 130"/>
        <p:cNvGrpSpPr/>
        <p:nvPr/>
      </p:nvGrpSpPr>
      <p:grpSpPr>
        <a:xfrm>
          <a:off x="0" y="0"/>
          <a:ext cx="0" cy="0"/>
          <a:chOff x="0" y="0"/>
          <a:chExt cx="0" cy="0"/>
        </a:xfrm>
      </p:grpSpPr>
      <p:sp>
        <p:nvSpPr>
          <p:cNvPr id="131" name="Google Shape;131;p15"/>
          <p:cNvSpPr txBox="1">
            <a:spLocks noGrp="1"/>
          </p:cNvSpPr>
          <p:nvPr>
            <p:ph type="ctrTitle"/>
          </p:nvPr>
        </p:nvSpPr>
        <p:spPr>
          <a:xfrm>
            <a:off x="533400" y="685801"/>
            <a:ext cx="8077200" cy="1066799"/>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2" name="Google Shape;132;p15"/>
          <p:cNvSpPr txBox="1">
            <a:spLocks noGrp="1"/>
          </p:cNvSpPr>
          <p:nvPr>
            <p:ph type="subTitle" idx="1"/>
          </p:nvPr>
        </p:nvSpPr>
        <p:spPr>
          <a:xfrm>
            <a:off x="533400" y="1905001"/>
            <a:ext cx="8077200" cy="1371599"/>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defRPr>
            </a:lvl1pPr>
            <a:lvl2pPr lvl="1" algn="ctr">
              <a:lnSpc>
                <a:spcPct val="100000"/>
              </a:lnSpc>
              <a:spcBef>
                <a:spcPts val="900"/>
              </a:spcBef>
              <a:spcAft>
                <a:spcPts val="0"/>
              </a:spcAft>
              <a:buSzPts val="2000"/>
              <a:buNone/>
              <a:defRPr>
                <a:solidFill>
                  <a:srgbClr val="888888"/>
                </a:solidFill>
              </a:defRPr>
            </a:lvl2pPr>
            <a:lvl3pPr lvl="2" algn="ctr">
              <a:lnSpc>
                <a:spcPct val="100000"/>
              </a:lnSpc>
              <a:spcBef>
                <a:spcPts val="900"/>
              </a:spcBef>
              <a:spcAft>
                <a:spcPts val="0"/>
              </a:spcAft>
              <a:buSzPts val="2000"/>
              <a:buNone/>
              <a:defRPr>
                <a:solidFill>
                  <a:srgbClr val="888888"/>
                </a:solidFill>
              </a:defRPr>
            </a:lvl3pPr>
            <a:lvl4pPr lvl="3" algn="ctr">
              <a:lnSpc>
                <a:spcPct val="100000"/>
              </a:lnSpc>
              <a:spcBef>
                <a:spcPts val="900"/>
              </a:spcBef>
              <a:spcAft>
                <a:spcPts val="0"/>
              </a:spcAft>
              <a:buSzPts val="2000"/>
              <a:buNone/>
              <a:defRPr>
                <a:solidFill>
                  <a:srgbClr val="888888"/>
                </a:solidFill>
              </a:defRPr>
            </a:lvl4pPr>
            <a:lvl5pPr lvl="4" algn="ctr">
              <a:lnSpc>
                <a:spcPct val="100000"/>
              </a:lnSpc>
              <a:spcBef>
                <a:spcPts val="900"/>
              </a:spcBef>
              <a:spcAft>
                <a:spcPts val="0"/>
              </a:spcAft>
              <a:buSzPts val="2000"/>
              <a:buNone/>
              <a:defRPr>
                <a:solidFill>
                  <a:srgbClr val="888888"/>
                </a:solidFill>
              </a:defRPr>
            </a:lvl5pPr>
            <a:lvl6pPr lvl="5" algn="ctr">
              <a:lnSpc>
                <a:spcPct val="100000"/>
              </a:lnSpc>
              <a:spcBef>
                <a:spcPts val="900"/>
              </a:spcBef>
              <a:spcAft>
                <a:spcPts val="0"/>
              </a:spcAft>
              <a:buSzPts val="2000"/>
              <a:buNone/>
              <a:defRPr>
                <a:solidFill>
                  <a:srgbClr val="888888"/>
                </a:solidFill>
              </a:defRPr>
            </a:lvl6pPr>
            <a:lvl7pPr lvl="6" algn="ctr">
              <a:lnSpc>
                <a:spcPct val="100000"/>
              </a:lnSpc>
              <a:spcBef>
                <a:spcPts val="900"/>
              </a:spcBef>
              <a:spcAft>
                <a:spcPts val="0"/>
              </a:spcAft>
              <a:buClr>
                <a:srgbClr val="888888"/>
              </a:buClr>
              <a:buSzPts val="2000"/>
              <a:buNone/>
              <a:defRPr>
                <a:solidFill>
                  <a:srgbClr val="888888"/>
                </a:solidFill>
              </a:defRPr>
            </a:lvl7pPr>
            <a:lvl8pPr lvl="7" algn="ctr">
              <a:lnSpc>
                <a:spcPct val="100000"/>
              </a:lnSpc>
              <a:spcBef>
                <a:spcPts val="900"/>
              </a:spcBef>
              <a:spcAft>
                <a:spcPts val="0"/>
              </a:spcAft>
              <a:buClr>
                <a:srgbClr val="888888"/>
              </a:buClr>
              <a:buSzPts val="2000"/>
              <a:buNone/>
              <a:defRPr>
                <a:solidFill>
                  <a:srgbClr val="888888"/>
                </a:solidFill>
              </a:defRPr>
            </a:lvl8pPr>
            <a:lvl9pPr lvl="8" algn="ctr">
              <a:lnSpc>
                <a:spcPct val="100000"/>
              </a:lnSpc>
              <a:spcBef>
                <a:spcPts val="900"/>
              </a:spcBef>
              <a:spcAft>
                <a:spcPts val="900"/>
              </a:spcAft>
              <a:buClr>
                <a:srgbClr val="888888"/>
              </a:buClr>
              <a:buSzPts val="2000"/>
              <a:buNone/>
              <a:defRPr>
                <a:solidFill>
                  <a:srgbClr val="888888"/>
                </a:solidFill>
              </a:defRPr>
            </a:lvl9pPr>
          </a:lstStyle>
          <a:p>
            <a:endParaRPr/>
          </a:p>
        </p:txBody>
      </p:sp>
      <p:sp>
        <p:nvSpPr>
          <p:cNvPr id="133" name="Google Shape;133;p15"/>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34" name="Google Shape;134;p15"/>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135" name="Google Shape;135;p15"/>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36" name="Google Shape;136;p15"/>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7" name="Google Shape;137;p15"/>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Divider: Colour">
  <p:cSld name="Section Divider: Colour">
    <p:bg>
      <p:bgPr>
        <a:solidFill>
          <a:schemeClr val="dk2"/>
        </a:solidFill>
        <a:effectLst/>
      </p:bgPr>
    </p:bg>
    <p:spTree>
      <p:nvGrpSpPr>
        <p:cNvPr id="1" name="Shape 138"/>
        <p:cNvGrpSpPr/>
        <p:nvPr/>
      </p:nvGrpSpPr>
      <p:grpSpPr>
        <a:xfrm>
          <a:off x="0" y="0"/>
          <a:ext cx="0" cy="0"/>
          <a:chOff x="0" y="0"/>
          <a:chExt cx="0" cy="0"/>
        </a:xfrm>
      </p:grpSpPr>
      <p:sp>
        <p:nvSpPr>
          <p:cNvPr id="139" name="Google Shape;139;p16"/>
          <p:cNvSpPr txBox="1">
            <a:spLocks noGrp="1"/>
          </p:cNvSpPr>
          <p:nvPr>
            <p:ph type="ctrTitle"/>
          </p:nvPr>
        </p:nvSpPr>
        <p:spPr>
          <a:xfrm>
            <a:off x="533400" y="685800"/>
            <a:ext cx="8077200" cy="10668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0" name="Google Shape;140;p16"/>
          <p:cNvSpPr txBox="1">
            <a:spLocks noGrp="1"/>
          </p:cNvSpPr>
          <p:nvPr>
            <p:ph type="subTitle" idx="1"/>
          </p:nvPr>
        </p:nvSpPr>
        <p:spPr>
          <a:xfrm>
            <a:off x="533400" y="1905000"/>
            <a:ext cx="8077200" cy="13716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90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141" name="Google Shape;141;p16"/>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42" name="Google Shape;142;p16"/>
          <p:cNvCxnSpPr/>
          <p:nvPr/>
        </p:nvCxnSpPr>
        <p:spPr>
          <a:xfrm rot="10800000" flipH="1">
            <a:off x="381000" y="609601"/>
            <a:ext cx="8229600" cy="144000"/>
          </a:xfrm>
          <a:prstGeom prst="bentConnector2">
            <a:avLst/>
          </a:prstGeom>
          <a:noFill/>
          <a:ln w="12700" cap="flat" cmpd="sng">
            <a:solidFill>
              <a:schemeClr val="lt1"/>
            </a:solidFill>
            <a:prstDash val="solid"/>
            <a:round/>
            <a:headEnd type="none" w="sm" len="sm"/>
            <a:tailEnd type="none" w="sm" len="sm"/>
          </a:ln>
        </p:spPr>
      </p:cxnSp>
      <p:sp>
        <p:nvSpPr>
          <p:cNvPr id="143" name="Google Shape;143;p16"/>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44" name="Google Shape;144;p16"/>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16"/>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Divider: Content">
  <p:cSld name="Section Divider: Content">
    <p:bg>
      <p:bgPr>
        <a:solidFill>
          <a:schemeClr val="dk2"/>
        </a:solidFill>
        <a:effectLst/>
      </p:bgPr>
    </p:bg>
    <p:spTree>
      <p:nvGrpSpPr>
        <p:cNvPr id="1" name="Shape 146"/>
        <p:cNvGrpSpPr/>
        <p:nvPr/>
      </p:nvGrpSpPr>
      <p:grpSpPr>
        <a:xfrm>
          <a:off x="0" y="0"/>
          <a:ext cx="0" cy="0"/>
          <a:chOff x="0" y="0"/>
          <a:chExt cx="0" cy="0"/>
        </a:xfrm>
      </p:grpSpPr>
      <p:sp>
        <p:nvSpPr>
          <p:cNvPr id="147" name="Google Shape;147;p17"/>
          <p:cNvSpPr txBox="1">
            <a:spLocks noGrp="1"/>
          </p:cNvSpPr>
          <p:nvPr>
            <p:ph type="ctrTitle"/>
          </p:nvPr>
        </p:nvSpPr>
        <p:spPr>
          <a:xfrm>
            <a:off x="533400" y="685800"/>
            <a:ext cx="8077200" cy="10668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8" name="Google Shape;148;p17"/>
          <p:cNvSpPr txBox="1">
            <a:spLocks noGrp="1"/>
          </p:cNvSpPr>
          <p:nvPr>
            <p:ph type="body" idx="1"/>
          </p:nvPr>
        </p:nvSpPr>
        <p:spPr>
          <a:xfrm>
            <a:off x="533401" y="2819400"/>
            <a:ext cx="3962399" cy="33528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149" name="Google Shape;149;p17"/>
          <p:cNvSpPr txBox="1">
            <a:spLocks noGrp="1"/>
          </p:cNvSpPr>
          <p:nvPr>
            <p:ph type="subTitle" idx="2"/>
          </p:nvPr>
        </p:nvSpPr>
        <p:spPr>
          <a:xfrm>
            <a:off x="533400" y="1905001"/>
            <a:ext cx="8077200" cy="7620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90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150" name="Google Shape;150;p17"/>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51" name="Google Shape;151;p17"/>
          <p:cNvCxnSpPr/>
          <p:nvPr/>
        </p:nvCxnSpPr>
        <p:spPr>
          <a:xfrm rot="10800000" flipH="1">
            <a:off x="381000" y="609601"/>
            <a:ext cx="8229600" cy="144000"/>
          </a:xfrm>
          <a:prstGeom prst="bentConnector2">
            <a:avLst/>
          </a:prstGeom>
          <a:noFill/>
          <a:ln w="12700" cap="flat" cmpd="sng">
            <a:solidFill>
              <a:schemeClr val="lt1"/>
            </a:solidFill>
            <a:prstDash val="solid"/>
            <a:round/>
            <a:headEnd type="none" w="sm" len="sm"/>
            <a:tailEnd type="none" w="sm" len="sm"/>
          </a:ln>
        </p:spPr>
      </p:cxnSp>
      <p:sp>
        <p:nvSpPr>
          <p:cNvPr id="152" name="Google Shape;152;p17"/>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53" name="Google Shape;153;p17"/>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17"/>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Slide: Fixed Logo">
  <p:cSld name="Cover Slide: Fixed Logo">
    <p:spTree>
      <p:nvGrpSpPr>
        <p:cNvPr id="1" name="Shape 155"/>
        <p:cNvGrpSpPr/>
        <p:nvPr/>
      </p:nvGrpSpPr>
      <p:grpSpPr>
        <a:xfrm>
          <a:off x="0" y="0"/>
          <a:ext cx="0" cy="0"/>
          <a:chOff x="0" y="0"/>
          <a:chExt cx="0" cy="0"/>
        </a:xfrm>
      </p:grpSpPr>
      <p:sp>
        <p:nvSpPr>
          <p:cNvPr id="156" name="Google Shape;156;p18"/>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7" name="Google Shape;157;p18"/>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grpSp>
        <p:nvGrpSpPr>
          <p:cNvPr id="158" name="Google Shape;158;p18"/>
          <p:cNvGrpSpPr/>
          <p:nvPr/>
        </p:nvGrpSpPr>
        <p:grpSpPr>
          <a:xfrm>
            <a:off x="968592" y="5768682"/>
            <a:ext cx="1232280" cy="935788"/>
            <a:chOff x="518032" y="-1032862"/>
            <a:chExt cx="6161397" cy="4678936"/>
          </a:xfrm>
        </p:grpSpPr>
        <p:grpSp>
          <p:nvGrpSpPr>
            <p:cNvPr id="159" name="Google Shape;159;p18"/>
            <p:cNvGrpSpPr/>
            <p:nvPr/>
          </p:nvGrpSpPr>
          <p:grpSpPr>
            <a:xfrm>
              <a:off x="4438637" y="-1032862"/>
              <a:ext cx="2240792" cy="2011550"/>
              <a:chOff x="1905000" y="5715000"/>
              <a:chExt cx="445770" cy="381000"/>
            </a:xfrm>
          </p:grpSpPr>
          <p:sp>
            <p:nvSpPr>
              <p:cNvPr id="160" name="Google Shape;160;p18"/>
              <p:cNvSpPr/>
              <p:nvPr/>
            </p:nvSpPr>
            <p:spPr>
              <a:xfrm>
                <a:off x="2293620" y="5988118"/>
                <a:ext cx="57150" cy="107882"/>
              </a:xfrm>
              <a:prstGeom prst="rect">
                <a:avLst/>
              </a:prstGeom>
              <a:solidFill>
                <a:srgbClr val="F445F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1" name="Google Shape;161;p18"/>
              <p:cNvSpPr/>
              <p:nvPr/>
            </p:nvSpPr>
            <p:spPr>
              <a:xfrm>
                <a:off x="2132171" y="5757333"/>
                <a:ext cx="44291" cy="66914"/>
              </a:xfrm>
              <a:prstGeom prst="rect">
                <a:avLst/>
              </a:prstGeom>
              <a:solidFill>
                <a:srgbClr val="F6B6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2" name="Google Shape;162;p18"/>
              <p:cNvSpPr/>
              <p:nvPr/>
            </p:nvSpPr>
            <p:spPr>
              <a:xfrm>
                <a:off x="1905000" y="5715000"/>
                <a:ext cx="227171" cy="42333"/>
              </a:xfrm>
              <a:prstGeom prst="rect">
                <a:avLst/>
              </a:prstGeom>
              <a:solidFill>
                <a:srgbClr val="F48F1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3" name="Google Shape;163;p18"/>
              <p:cNvSpPr/>
              <p:nvPr/>
            </p:nvSpPr>
            <p:spPr>
              <a:xfrm>
                <a:off x="1905000" y="5757333"/>
                <a:ext cx="227171" cy="66914"/>
              </a:xfrm>
              <a:prstGeom prst="rect">
                <a:avLst/>
              </a:prstGeom>
              <a:solidFill>
                <a:srgbClr val="EB660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4" name="Google Shape;164;p18"/>
              <p:cNvSpPr/>
              <p:nvPr/>
            </p:nvSpPr>
            <p:spPr>
              <a:xfrm>
                <a:off x="2176462" y="5824247"/>
                <a:ext cx="117158" cy="163871"/>
              </a:xfrm>
              <a:prstGeom prst="rect">
                <a:avLst/>
              </a:prstGeom>
              <a:solidFill>
                <a:srgbClr val="F3BF0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5" name="Google Shape;165;p18"/>
              <p:cNvSpPr/>
              <p:nvPr/>
            </p:nvSpPr>
            <p:spPr>
              <a:xfrm>
                <a:off x="2176462" y="5988118"/>
                <a:ext cx="117158" cy="107882"/>
              </a:xfrm>
              <a:prstGeom prst="rect">
                <a:avLst/>
              </a:prstGeom>
              <a:solidFill>
                <a:srgbClr val="E9340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6" name="Google Shape;166;p18"/>
              <p:cNvSpPr/>
              <p:nvPr/>
            </p:nvSpPr>
            <p:spPr>
              <a:xfrm>
                <a:off x="2132171" y="5824247"/>
                <a:ext cx="44291" cy="163871"/>
              </a:xfrm>
              <a:prstGeom prst="rect">
                <a:avLst/>
              </a:prstGeom>
              <a:solidFill>
                <a:srgbClr val="EA880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7" name="Google Shape;167;p18"/>
              <p:cNvSpPr/>
              <p:nvPr/>
            </p:nvSpPr>
            <p:spPr>
              <a:xfrm>
                <a:off x="2132171" y="5988118"/>
                <a:ext cx="44291" cy="107882"/>
              </a:xfrm>
              <a:prstGeom prst="rect">
                <a:avLst/>
              </a:prstGeom>
              <a:solidFill>
                <a:srgbClr val="E0250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 name="Google Shape;168;p18"/>
              <p:cNvSpPr/>
              <p:nvPr/>
            </p:nvSpPr>
            <p:spPr>
              <a:xfrm>
                <a:off x="1905000" y="5824247"/>
                <a:ext cx="227171" cy="163871"/>
              </a:xfrm>
              <a:custGeom>
                <a:avLst/>
                <a:gdLst/>
                <a:ahLst/>
                <a:cxnLst/>
                <a:rect l="l" t="t" r="r" b="b"/>
                <a:pathLst>
                  <a:path w="159" h="120" extrusionOk="0">
                    <a:moveTo>
                      <a:pt x="0" y="0"/>
                    </a:moveTo>
                    <a:lnTo>
                      <a:pt x="159" y="0"/>
                    </a:lnTo>
                    <a:lnTo>
                      <a:pt x="159" y="120"/>
                    </a:lnTo>
                    <a:lnTo>
                      <a:pt x="99" y="120"/>
                    </a:lnTo>
                    <a:lnTo>
                      <a:pt x="99" y="80"/>
                    </a:lnTo>
                    <a:lnTo>
                      <a:pt x="0" y="80"/>
                    </a:lnTo>
                    <a:lnTo>
                      <a:pt x="0" y="0"/>
                    </a:lnTo>
                    <a:close/>
                  </a:path>
                </a:pathLst>
              </a:custGeom>
              <a:solidFill>
                <a:srgbClr val="E04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9" name="Google Shape;169;p18"/>
              <p:cNvSpPr/>
              <p:nvPr/>
            </p:nvSpPr>
            <p:spPr>
              <a:xfrm>
                <a:off x="2046446" y="5988118"/>
                <a:ext cx="85725" cy="107882"/>
              </a:xfrm>
              <a:prstGeom prst="rect">
                <a:avLst/>
              </a:prstGeom>
              <a:solidFill>
                <a:srgbClr val="D614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0" name="Google Shape;170;p18"/>
              <p:cNvSpPr/>
              <p:nvPr/>
            </p:nvSpPr>
            <p:spPr>
              <a:xfrm>
                <a:off x="1905000" y="5933495"/>
                <a:ext cx="141446" cy="54624"/>
              </a:xfrm>
              <a:prstGeom prst="rect">
                <a:avLst/>
              </a:prstGeom>
              <a:solidFill>
                <a:srgbClr val="C93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1" name="Google Shape;171;p18"/>
              <p:cNvSpPr/>
              <p:nvPr/>
            </p:nvSpPr>
            <p:spPr>
              <a:xfrm>
                <a:off x="1905000" y="5988118"/>
                <a:ext cx="141446" cy="107882"/>
              </a:xfrm>
              <a:prstGeom prst="rect">
                <a:avLst/>
              </a:prstGeom>
              <a:solidFill>
                <a:srgbClr val="C01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2" name="Google Shape;172;p18"/>
              <p:cNvSpPr/>
              <p:nvPr/>
            </p:nvSpPr>
            <p:spPr>
              <a:xfrm>
                <a:off x="2293620" y="5988118"/>
                <a:ext cx="57150" cy="107882"/>
              </a:xfrm>
              <a:prstGeom prst="rect">
                <a:avLst/>
              </a:prstGeom>
              <a:solidFill>
                <a:srgbClr val="F445F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3" name="Google Shape;173;p18"/>
              <p:cNvSpPr/>
              <p:nvPr/>
            </p:nvSpPr>
            <p:spPr>
              <a:xfrm>
                <a:off x="2132171" y="5757333"/>
                <a:ext cx="44291" cy="66914"/>
              </a:xfrm>
              <a:prstGeom prst="rect">
                <a:avLst/>
              </a:prstGeom>
              <a:solidFill>
                <a:srgbClr val="F6B67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4" name="Google Shape;174;p18"/>
              <p:cNvSpPr/>
              <p:nvPr/>
            </p:nvSpPr>
            <p:spPr>
              <a:xfrm>
                <a:off x="1905000" y="5715000"/>
                <a:ext cx="227171" cy="42333"/>
              </a:xfrm>
              <a:prstGeom prst="rect">
                <a:avLst/>
              </a:prstGeom>
              <a:solidFill>
                <a:srgbClr val="F48F1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5" name="Google Shape;175;p18"/>
              <p:cNvSpPr/>
              <p:nvPr/>
            </p:nvSpPr>
            <p:spPr>
              <a:xfrm>
                <a:off x="1905000" y="5757333"/>
                <a:ext cx="227171" cy="66914"/>
              </a:xfrm>
              <a:prstGeom prst="rect">
                <a:avLst/>
              </a:prstGeom>
              <a:solidFill>
                <a:srgbClr val="EB660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6" name="Google Shape;176;p18"/>
              <p:cNvSpPr/>
              <p:nvPr/>
            </p:nvSpPr>
            <p:spPr>
              <a:xfrm>
                <a:off x="2176462" y="5824247"/>
                <a:ext cx="117158" cy="163871"/>
              </a:xfrm>
              <a:prstGeom prst="rect">
                <a:avLst/>
              </a:prstGeom>
              <a:solidFill>
                <a:srgbClr val="F3BF0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7" name="Google Shape;177;p18"/>
              <p:cNvSpPr/>
              <p:nvPr/>
            </p:nvSpPr>
            <p:spPr>
              <a:xfrm>
                <a:off x="2176462" y="5988118"/>
                <a:ext cx="117158" cy="107882"/>
              </a:xfrm>
              <a:prstGeom prst="rect">
                <a:avLst/>
              </a:prstGeom>
              <a:solidFill>
                <a:srgbClr val="E9340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8" name="Google Shape;178;p18"/>
              <p:cNvSpPr/>
              <p:nvPr/>
            </p:nvSpPr>
            <p:spPr>
              <a:xfrm>
                <a:off x="2132171" y="5824247"/>
                <a:ext cx="44291" cy="163871"/>
              </a:xfrm>
              <a:prstGeom prst="rect">
                <a:avLst/>
              </a:prstGeom>
              <a:solidFill>
                <a:srgbClr val="EA880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9" name="Google Shape;179;p18"/>
              <p:cNvSpPr/>
              <p:nvPr/>
            </p:nvSpPr>
            <p:spPr>
              <a:xfrm>
                <a:off x="2132171" y="5988118"/>
                <a:ext cx="44291" cy="107882"/>
              </a:xfrm>
              <a:prstGeom prst="rect">
                <a:avLst/>
              </a:prstGeom>
              <a:solidFill>
                <a:srgbClr val="E0250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0" name="Google Shape;180;p18"/>
              <p:cNvSpPr/>
              <p:nvPr/>
            </p:nvSpPr>
            <p:spPr>
              <a:xfrm>
                <a:off x="1905000" y="5824247"/>
                <a:ext cx="227171" cy="163871"/>
              </a:xfrm>
              <a:custGeom>
                <a:avLst/>
                <a:gdLst/>
                <a:ahLst/>
                <a:cxnLst/>
                <a:rect l="l" t="t" r="r" b="b"/>
                <a:pathLst>
                  <a:path w="159" h="120" extrusionOk="0">
                    <a:moveTo>
                      <a:pt x="0" y="0"/>
                    </a:moveTo>
                    <a:lnTo>
                      <a:pt x="159" y="0"/>
                    </a:lnTo>
                    <a:lnTo>
                      <a:pt x="159" y="120"/>
                    </a:lnTo>
                    <a:lnTo>
                      <a:pt x="99" y="120"/>
                    </a:lnTo>
                    <a:lnTo>
                      <a:pt x="99" y="80"/>
                    </a:lnTo>
                    <a:lnTo>
                      <a:pt x="0" y="80"/>
                    </a:lnTo>
                    <a:lnTo>
                      <a:pt x="0" y="0"/>
                    </a:lnTo>
                    <a:close/>
                  </a:path>
                </a:pathLst>
              </a:custGeom>
              <a:solidFill>
                <a:srgbClr val="E04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1" name="Google Shape;181;p18"/>
              <p:cNvSpPr/>
              <p:nvPr/>
            </p:nvSpPr>
            <p:spPr>
              <a:xfrm>
                <a:off x="2046446" y="5988118"/>
                <a:ext cx="85725" cy="107882"/>
              </a:xfrm>
              <a:prstGeom prst="rect">
                <a:avLst/>
              </a:prstGeom>
              <a:solidFill>
                <a:srgbClr val="D614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2" name="Google Shape;182;p18"/>
              <p:cNvSpPr/>
              <p:nvPr/>
            </p:nvSpPr>
            <p:spPr>
              <a:xfrm>
                <a:off x="1905000" y="5933495"/>
                <a:ext cx="141446" cy="54624"/>
              </a:xfrm>
              <a:prstGeom prst="rect">
                <a:avLst/>
              </a:prstGeom>
              <a:solidFill>
                <a:srgbClr val="C93C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3" name="Google Shape;183;p18"/>
              <p:cNvSpPr/>
              <p:nvPr/>
            </p:nvSpPr>
            <p:spPr>
              <a:xfrm>
                <a:off x="1905000" y="5988118"/>
                <a:ext cx="141446" cy="107882"/>
              </a:xfrm>
              <a:prstGeom prst="rect">
                <a:avLst/>
              </a:prstGeom>
              <a:solidFill>
                <a:srgbClr val="C01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84" name="Google Shape;184;p18"/>
            <p:cNvGrpSpPr/>
            <p:nvPr/>
          </p:nvGrpSpPr>
          <p:grpSpPr>
            <a:xfrm>
              <a:off x="518032" y="978681"/>
              <a:ext cx="4572000" cy="2667393"/>
              <a:chOff x="518032" y="978681"/>
              <a:chExt cx="4572000" cy="2667393"/>
            </a:xfrm>
          </p:grpSpPr>
          <p:sp>
            <p:nvSpPr>
              <p:cNvPr id="185" name="Google Shape;185;p18"/>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86" name="Google Shape;186;p18"/>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cxnSp>
        <p:nvCxnSpPr>
          <p:cNvPr id="187" name="Google Shape;187;p18"/>
          <p:cNvCxnSpPr/>
          <p:nvPr/>
        </p:nvCxnSpPr>
        <p:spPr>
          <a:xfrm rot="10800000" flipH="1">
            <a:off x="1752600" y="754891"/>
            <a:ext cx="6839700" cy="144000"/>
          </a:xfrm>
          <a:prstGeom prst="bentConnector2">
            <a:avLst/>
          </a:prstGeom>
          <a:noFill/>
          <a:ln w="12700" cap="flat" cmpd="sng">
            <a:solidFill>
              <a:schemeClr val="dk2"/>
            </a:solidFill>
            <a:prstDash val="solid"/>
            <a:round/>
            <a:headEnd type="none" w="sm" len="sm"/>
            <a:tailEnd type="none" w="sm" len="sm"/>
          </a:ln>
        </p:spPr>
      </p:cxnSp>
      <p:sp>
        <p:nvSpPr>
          <p:cNvPr id="188" name="Google Shape;188;p18"/>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rgbClr val="000000"/>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ver Slide: Client Logo">
  <p:cSld name="Cover Slide: Client Logo">
    <p:spTree>
      <p:nvGrpSpPr>
        <p:cNvPr id="1" name="Shape 189"/>
        <p:cNvGrpSpPr/>
        <p:nvPr/>
      </p:nvGrpSpPr>
      <p:grpSpPr>
        <a:xfrm>
          <a:off x="0" y="0"/>
          <a:ext cx="0" cy="0"/>
          <a:chOff x="0" y="0"/>
          <a:chExt cx="0" cy="0"/>
        </a:xfrm>
      </p:grpSpPr>
      <p:grpSp>
        <p:nvGrpSpPr>
          <p:cNvPr id="190" name="Google Shape;190;p19"/>
          <p:cNvGrpSpPr/>
          <p:nvPr/>
        </p:nvGrpSpPr>
        <p:grpSpPr>
          <a:xfrm>
            <a:off x="1752600" y="1"/>
            <a:ext cx="7391401" cy="6176009"/>
            <a:chOff x="19140488" y="13674"/>
            <a:chExt cx="7443799" cy="6145827"/>
          </a:xfrm>
        </p:grpSpPr>
        <p:sp>
          <p:nvSpPr>
            <p:cNvPr id="191" name="Google Shape;191;p19"/>
            <p:cNvSpPr/>
            <p:nvPr/>
          </p:nvSpPr>
          <p:spPr>
            <a:xfrm>
              <a:off x="19140488" y="4188799"/>
              <a:ext cx="2302206" cy="1970702"/>
            </a:xfrm>
            <a:prstGeom prst="rect">
              <a:avLst/>
            </a:prstGeom>
            <a:solidFill>
              <a:srgbClr val="9A17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2" name="Google Shape;192;p19"/>
            <p:cNvSpPr/>
            <p:nvPr/>
          </p:nvSpPr>
          <p:spPr>
            <a:xfrm>
              <a:off x="25663403" y="4032250"/>
              <a:ext cx="920883" cy="2127250"/>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3" name="Google Shape;193;p19"/>
            <p:cNvSpPr/>
            <p:nvPr/>
          </p:nvSpPr>
          <p:spPr>
            <a:xfrm>
              <a:off x="25049481" y="2899477"/>
              <a:ext cx="734694" cy="1289321"/>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4" name="Google Shape;194;p19"/>
            <p:cNvSpPr/>
            <p:nvPr/>
          </p:nvSpPr>
          <p:spPr>
            <a:xfrm>
              <a:off x="25049481" y="4032250"/>
              <a:ext cx="734693" cy="2127250"/>
            </a:xfrm>
            <a:prstGeom prst="rect">
              <a:avLst/>
            </a:prstGeom>
            <a:solidFill>
              <a:srgbClr val="E88C1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5" name="Google Shape;195;p19"/>
            <p:cNvSpPr/>
            <p:nvPr/>
          </p:nvSpPr>
          <p:spPr>
            <a:xfrm>
              <a:off x="24665780" y="706365"/>
              <a:ext cx="477045" cy="2263848"/>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6" name="Google Shape;196;p19"/>
            <p:cNvSpPr/>
            <p:nvPr/>
          </p:nvSpPr>
          <p:spPr>
            <a:xfrm>
              <a:off x="24665780" y="2899478"/>
              <a:ext cx="477045" cy="1289321"/>
            </a:xfrm>
            <a:prstGeom prst="rect">
              <a:avLst/>
            </a:prstGeom>
            <a:solidFill>
              <a:srgbClr val="DB4D5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7" name="Google Shape;197;p19"/>
            <p:cNvSpPr/>
            <p:nvPr/>
          </p:nvSpPr>
          <p:spPr>
            <a:xfrm>
              <a:off x="24665780" y="4032250"/>
              <a:ext cx="477045" cy="2127250"/>
            </a:xfrm>
            <a:prstGeom prst="rect">
              <a:avLst/>
            </a:prstGeom>
            <a:solidFill>
              <a:srgbClr val="D13A0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8" name="Google Shape;198;p19"/>
            <p:cNvSpPr/>
            <p:nvPr/>
          </p:nvSpPr>
          <p:spPr>
            <a:xfrm>
              <a:off x="19140488" y="669925"/>
              <a:ext cx="5662612" cy="2300288"/>
            </a:xfrm>
            <a:prstGeom prst="rect">
              <a:avLst/>
            </a:prstGeom>
            <a:solidFill>
              <a:srgbClr val="D7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99" name="Google Shape;199;p19"/>
            <p:cNvSpPr/>
            <p:nvPr/>
          </p:nvSpPr>
          <p:spPr>
            <a:xfrm>
              <a:off x="19140488" y="2899478"/>
              <a:ext cx="5662612" cy="1289321"/>
            </a:xfrm>
            <a:prstGeom prst="rect">
              <a:avLst/>
            </a:prstGeom>
            <a:solidFill>
              <a:srgbClr val="CD2F1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0" name="Google Shape;200;p19"/>
            <p:cNvSpPr/>
            <p:nvPr/>
          </p:nvSpPr>
          <p:spPr>
            <a:xfrm>
              <a:off x="19140488" y="4032250"/>
              <a:ext cx="5662612" cy="2127250"/>
            </a:xfrm>
            <a:custGeom>
              <a:avLst/>
              <a:gdLst/>
              <a:ahLst/>
              <a:cxnLst/>
              <a:rect l="l" t="t" r="r" b="b"/>
              <a:pathLst>
                <a:path w="3567" h="1340" extrusionOk="0">
                  <a:moveTo>
                    <a:pt x="0" y="0"/>
                  </a:moveTo>
                  <a:lnTo>
                    <a:pt x="3567" y="0"/>
                  </a:lnTo>
                  <a:lnTo>
                    <a:pt x="3567" y="1340"/>
                  </a:lnTo>
                  <a:lnTo>
                    <a:pt x="1372" y="1340"/>
                  </a:lnTo>
                  <a:lnTo>
                    <a:pt x="1372" y="181"/>
                  </a:lnTo>
                  <a:lnTo>
                    <a:pt x="0" y="181"/>
                  </a:lnTo>
                  <a:lnTo>
                    <a:pt x="0" y="0"/>
                  </a:lnTo>
                  <a:close/>
                </a:path>
              </a:pathLst>
            </a:custGeom>
            <a:solidFill>
              <a:srgbClr val="C423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01" name="Google Shape;201;p19"/>
            <p:cNvSpPr/>
            <p:nvPr/>
          </p:nvSpPr>
          <p:spPr>
            <a:xfrm>
              <a:off x="19140488" y="13674"/>
              <a:ext cx="5662612" cy="692692"/>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202" name="Google Shape;202;p19"/>
          <p:cNvSpPr>
            <a:spLocks noGrp="1"/>
          </p:cNvSpPr>
          <p:nvPr>
            <p:ph type="pic" idx="2"/>
          </p:nvPr>
        </p:nvSpPr>
        <p:spPr>
          <a:xfrm>
            <a:off x="609601" y="3048000"/>
            <a:ext cx="914400" cy="7620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grpSp>
        <p:nvGrpSpPr>
          <p:cNvPr id="203" name="Google Shape;203;p19"/>
          <p:cNvGrpSpPr/>
          <p:nvPr/>
        </p:nvGrpSpPr>
        <p:grpSpPr>
          <a:xfrm>
            <a:off x="489086" y="2901698"/>
            <a:ext cx="1209752" cy="151219"/>
            <a:chOff x="489087" y="2521686"/>
            <a:chExt cx="1209752" cy="151219"/>
          </a:xfrm>
        </p:grpSpPr>
        <p:cxnSp>
          <p:nvCxnSpPr>
            <p:cNvPr id="204" name="Google Shape;204;p19"/>
            <p:cNvCxnSpPr/>
            <p:nvPr/>
          </p:nvCxnSpPr>
          <p:spPr>
            <a:xfrm rot="10800000">
              <a:off x="489087" y="2521686"/>
              <a:ext cx="1209752" cy="0"/>
            </a:xfrm>
            <a:prstGeom prst="straightConnector1">
              <a:avLst/>
            </a:prstGeom>
            <a:noFill/>
            <a:ln w="12700" cap="flat" cmpd="sng">
              <a:solidFill>
                <a:schemeClr val="dk1"/>
              </a:solidFill>
              <a:prstDash val="dot"/>
              <a:round/>
              <a:headEnd type="none" w="sm" len="sm"/>
              <a:tailEnd type="none" w="sm" len="sm"/>
            </a:ln>
          </p:spPr>
        </p:cxnSp>
        <p:cxnSp>
          <p:nvCxnSpPr>
            <p:cNvPr id="205" name="Google Shape;205;p19"/>
            <p:cNvCxnSpPr/>
            <p:nvPr/>
          </p:nvCxnSpPr>
          <p:spPr>
            <a:xfrm rot="5400000">
              <a:off x="413478" y="2597295"/>
              <a:ext cx="151219" cy="0"/>
            </a:xfrm>
            <a:prstGeom prst="straightConnector1">
              <a:avLst/>
            </a:prstGeom>
            <a:noFill/>
            <a:ln w="12700" cap="flat" cmpd="sng">
              <a:solidFill>
                <a:schemeClr val="dk1"/>
              </a:solidFill>
              <a:prstDash val="dot"/>
              <a:round/>
              <a:headEnd type="none" w="sm" len="sm"/>
              <a:tailEnd type="none" w="sm" len="sm"/>
            </a:ln>
          </p:spPr>
        </p:cxnSp>
      </p:grpSp>
      <p:sp>
        <p:nvSpPr>
          <p:cNvPr id="206" name="Google Shape;206;p19"/>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7" name="Google Shape;207;p19"/>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grpSp>
        <p:nvGrpSpPr>
          <p:cNvPr id="208" name="Google Shape;208;p19"/>
          <p:cNvGrpSpPr/>
          <p:nvPr/>
        </p:nvGrpSpPr>
        <p:grpSpPr>
          <a:xfrm>
            <a:off x="968592" y="6170991"/>
            <a:ext cx="914400" cy="533479"/>
            <a:chOff x="518032" y="978681"/>
            <a:chExt cx="4572000" cy="2667393"/>
          </a:xfrm>
        </p:grpSpPr>
        <p:sp>
          <p:nvSpPr>
            <p:cNvPr id="209" name="Google Shape;209;p19"/>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0" name="Google Shape;210;p19"/>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211" name="Google Shape;211;p19"/>
          <p:cNvSpPr txBox="1">
            <a:spLocks noGrp="1"/>
          </p:cNvSpPr>
          <p:nvPr>
            <p:ph type="body" idx="3"/>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ver Slide: Picture">
  <p:cSld name="Cover Slide: Picture">
    <p:spTree>
      <p:nvGrpSpPr>
        <p:cNvPr id="1" name="Shape 212"/>
        <p:cNvGrpSpPr/>
        <p:nvPr/>
      </p:nvGrpSpPr>
      <p:grpSpPr>
        <a:xfrm>
          <a:off x="0" y="0"/>
          <a:ext cx="0" cy="0"/>
          <a:chOff x="0" y="0"/>
          <a:chExt cx="0" cy="0"/>
        </a:xfrm>
      </p:grpSpPr>
      <p:grpSp>
        <p:nvGrpSpPr>
          <p:cNvPr id="213" name="Google Shape;213;p20"/>
          <p:cNvGrpSpPr/>
          <p:nvPr/>
        </p:nvGrpSpPr>
        <p:grpSpPr>
          <a:xfrm>
            <a:off x="1752600" y="1"/>
            <a:ext cx="7391401" cy="6176009"/>
            <a:chOff x="19140488" y="13674"/>
            <a:chExt cx="7443799" cy="6145827"/>
          </a:xfrm>
        </p:grpSpPr>
        <p:sp>
          <p:nvSpPr>
            <p:cNvPr id="214" name="Google Shape;214;p20"/>
            <p:cNvSpPr/>
            <p:nvPr/>
          </p:nvSpPr>
          <p:spPr>
            <a:xfrm>
              <a:off x="19140488" y="4188799"/>
              <a:ext cx="2302206" cy="1970702"/>
            </a:xfrm>
            <a:prstGeom prst="rect">
              <a:avLst/>
            </a:prstGeom>
            <a:solidFill>
              <a:srgbClr val="9A17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5" name="Google Shape;215;p20"/>
            <p:cNvSpPr/>
            <p:nvPr/>
          </p:nvSpPr>
          <p:spPr>
            <a:xfrm>
              <a:off x="25663403" y="4032250"/>
              <a:ext cx="920883" cy="2127250"/>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6" name="Google Shape;216;p20"/>
            <p:cNvSpPr/>
            <p:nvPr/>
          </p:nvSpPr>
          <p:spPr>
            <a:xfrm>
              <a:off x="25049481" y="2899477"/>
              <a:ext cx="734694" cy="1289321"/>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7" name="Google Shape;217;p20"/>
            <p:cNvSpPr/>
            <p:nvPr/>
          </p:nvSpPr>
          <p:spPr>
            <a:xfrm>
              <a:off x="25049481" y="4032250"/>
              <a:ext cx="734693" cy="2127250"/>
            </a:xfrm>
            <a:prstGeom prst="rect">
              <a:avLst/>
            </a:prstGeom>
            <a:solidFill>
              <a:srgbClr val="E88C1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8" name="Google Shape;218;p20"/>
            <p:cNvSpPr/>
            <p:nvPr/>
          </p:nvSpPr>
          <p:spPr>
            <a:xfrm>
              <a:off x="24665780" y="706365"/>
              <a:ext cx="477045" cy="2263848"/>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19" name="Google Shape;219;p20"/>
            <p:cNvSpPr/>
            <p:nvPr/>
          </p:nvSpPr>
          <p:spPr>
            <a:xfrm>
              <a:off x="24665780" y="2899478"/>
              <a:ext cx="477045" cy="1289321"/>
            </a:xfrm>
            <a:prstGeom prst="rect">
              <a:avLst/>
            </a:prstGeom>
            <a:solidFill>
              <a:srgbClr val="DB4D5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0" name="Google Shape;220;p20"/>
            <p:cNvSpPr/>
            <p:nvPr/>
          </p:nvSpPr>
          <p:spPr>
            <a:xfrm>
              <a:off x="24665780" y="4032250"/>
              <a:ext cx="477045" cy="2127250"/>
            </a:xfrm>
            <a:prstGeom prst="rect">
              <a:avLst/>
            </a:prstGeom>
            <a:solidFill>
              <a:srgbClr val="D13A0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1" name="Google Shape;221;p20"/>
            <p:cNvSpPr/>
            <p:nvPr/>
          </p:nvSpPr>
          <p:spPr>
            <a:xfrm>
              <a:off x="19140488" y="669925"/>
              <a:ext cx="5662612" cy="2300288"/>
            </a:xfrm>
            <a:prstGeom prst="rect">
              <a:avLst/>
            </a:prstGeom>
            <a:solidFill>
              <a:srgbClr val="D7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2" name="Google Shape;222;p20"/>
            <p:cNvSpPr/>
            <p:nvPr/>
          </p:nvSpPr>
          <p:spPr>
            <a:xfrm>
              <a:off x="19140488" y="2899478"/>
              <a:ext cx="5662612" cy="1289321"/>
            </a:xfrm>
            <a:prstGeom prst="rect">
              <a:avLst/>
            </a:prstGeom>
            <a:solidFill>
              <a:srgbClr val="CD2F1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3" name="Google Shape;223;p20"/>
            <p:cNvSpPr/>
            <p:nvPr/>
          </p:nvSpPr>
          <p:spPr>
            <a:xfrm>
              <a:off x="19140488" y="4032250"/>
              <a:ext cx="5662612" cy="2127250"/>
            </a:xfrm>
            <a:custGeom>
              <a:avLst/>
              <a:gdLst/>
              <a:ahLst/>
              <a:cxnLst/>
              <a:rect l="l" t="t" r="r" b="b"/>
              <a:pathLst>
                <a:path w="3567" h="1340" extrusionOk="0">
                  <a:moveTo>
                    <a:pt x="0" y="0"/>
                  </a:moveTo>
                  <a:lnTo>
                    <a:pt x="3567" y="0"/>
                  </a:lnTo>
                  <a:lnTo>
                    <a:pt x="3567" y="1340"/>
                  </a:lnTo>
                  <a:lnTo>
                    <a:pt x="1372" y="1340"/>
                  </a:lnTo>
                  <a:lnTo>
                    <a:pt x="1372" y="181"/>
                  </a:lnTo>
                  <a:lnTo>
                    <a:pt x="0" y="181"/>
                  </a:lnTo>
                  <a:lnTo>
                    <a:pt x="0" y="0"/>
                  </a:lnTo>
                  <a:close/>
                </a:path>
              </a:pathLst>
            </a:custGeom>
            <a:solidFill>
              <a:srgbClr val="C423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24" name="Google Shape;224;p20"/>
            <p:cNvSpPr/>
            <p:nvPr/>
          </p:nvSpPr>
          <p:spPr>
            <a:xfrm>
              <a:off x="19140488" y="13674"/>
              <a:ext cx="5662612" cy="692692"/>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225" name="Google Shape;225;p20"/>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6" name="Google Shape;226;p20"/>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227" name="Google Shape;227;p20"/>
          <p:cNvSpPr>
            <a:spLocks noGrp="1"/>
          </p:cNvSpPr>
          <p:nvPr>
            <p:ph type="pic" idx="2"/>
          </p:nvPr>
        </p:nvSpPr>
        <p:spPr>
          <a:xfrm>
            <a:off x="1752600" y="2899977"/>
            <a:ext cx="6324600" cy="3272223"/>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grpSp>
        <p:nvGrpSpPr>
          <p:cNvPr id="228" name="Google Shape;228;p20"/>
          <p:cNvGrpSpPr/>
          <p:nvPr/>
        </p:nvGrpSpPr>
        <p:grpSpPr>
          <a:xfrm>
            <a:off x="968592" y="6170991"/>
            <a:ext cx="914400" cy="533479"/>
            <a:chOff x="518032" y="978681"/>
            <a:chExt cx="4572000" cy="2667393"/>
          </a:xfrm>
        </p:grpSpPr>
        <p:sp>
          <p:nvSpPr>
            <p:cNvPr id="229" name="Google Shape;229;p20"/>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0" name="Google Shape;230;p20"/>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231" name="Google Shape;231;p20"/>
          <p:cNvSpPr txBox="1">
            <a:spLocks noGrp="1"/>
          </p:cNvSpPr>
          <p:nvPr>
            <p:ph type="body" idx="3"/>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ntent: One">
  <p:cSld name="Content: One">
    <p:spTree>
      <p:nvGrpSpPr>
        <p:cNvPr id="1" name="Shape 35"/>
        <p:cNvGrpSpPr/>
        <p:nvPr/>
      </p:nvGrpSpPr>
      <p:grpSpPr>
        <a:xfrm>
          <a:off x="0" y="0"/>
          <a:ext cx="0" cy="0"/>
          <a:chOff x="0" y="0"/>
          <a:chExt cx="0" cy="0"/>
        </a:xfrm>
      </p:grpSpPr>
      <p:sp>
        <p:nvSpPr>
          <p:cNvPr id="36" name="Google Shape;36;p3"/>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24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3"/>
          <p:cNvSpPr txBox="1">
            <a:spLocks noGrp="1"/>
          </p:cNvSpPr>
          <p:nvPr>
            <p:ph type="body" idx="1"/>
          </p:nvPr>
        </p:nvSpPr>
        <p:spPr>
          <a:xfrm>
            <a:off x="533400" y="1752600"/>
            <a:ext cx="807720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38" name="Google Shape;38;p3"/>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3"/>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cxnSp>
        <p:nvCxnSpPr>
          <p:cNvPr id="40" name="Google Shape;40;p3"/>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41" name="Google Shape;41;p3"/>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42" name="Google Shape;42;p3"/>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ver Slide: Colour">
  <p:cSld name="Cover Slide: Colour">
    <p:spTree>
      <p:nvGrpSpPr>
        <p:cNvPr id="1" name="Shape 232"/>
        <p:cNvGrpSpPr/>
        <p:nvPr/>
      </p:nvGrpSpPr>
      <p:grpSpPr>
        <a:xfrm>
          <a:off x="0" y="0"/>
          <a:ext cx="0" cy="0"/>
          <a:chOff x="0" y="0"/>
          <a:chExt cx="0" cy="0"/>
        </a:xfrm>
      </p:grpSpPr>
      <p:sp>
        <p:nvSpPr>
          <p:cNvPr id="233" name="Google Shape;233;p21"/>
          <p:cNvSpPr/>
          <p:nvPr/>
        </p:nvSpPr>
        <p:spPr>
          <a:xfrm>
            <a:off x="7391400" y="685801"/>
            <a:ext cx="1752600" cy="5486399"/>
          </a:xfrm>
          <a:prstGeom prst="rect">
            <a:avLst/>
          </a:prstGeom>
          <a:solidFill>
            <a:srgbClr val="FFC28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4" name="Google Shape;234;p21"/>
          <p:cNvSpPr/>
          <p:nvPr/>
        </p:nvSpPr>
        <p:spPr>
          <a:xfrm>
            <a:off x="1752600" y="0"/>
            <a:ext cx="5638800" cy="685800"/>
          </a:xfrm>
          <a:prstGeom prst="rect">
            <a:avLst/>
          </a:prstGeom>
          <a:solidFill>
            <a:srgbClr val="FEA45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5" name="Google Shape;235;p21"/>
          <p:cNvSpPr/>
          <p:nvPr/>
        </p:nvSpPr>
        <p:spPr>
          <a:xfrm>
            <a:off x="1752600" y="685800"/>
            <a:ext cx="5638800" cy="5486400"/>
          </a:xfrm>
          <a:prstGeom prst="rect">
            <a:avLst/>
          </a:pr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36" name="Google Shape;236;p21"/>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7" name="Google Shape;237;p21"/>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grpSp>
        <p:nvGrpSpPr>
          <p:cNvPr id="238" name="Google Shape;238;p21"/>
          <p:cNvGrpSpPr/>
          <p:nvPr/>
        </p:nvGrpSpPr>
        <p:grpSpPr>
          <a:xfrm>
            <a:off x="968592" y="6170991"/>
            <a:ext cx="914400" cy="533479"/>
            <a:chOff x="518032" y="978681"/>
            <a:chExt cx="4572000" cy="2667393"/>
          </a:xfrm>
        </p:grpSpPr>
        <p:sp>
          <p:nvSpPr>
            <p:cNvPr id="239" name="Google Shape;239;p21"/>
            <p:cNvSpPr/>
            <p:nvPr/>
          </p:nvSpPr>
          <p:spPr>
            <a:xfrm>
              <a:off x="3295650" y="978681"/>
              <a:ext cx="1143000" cy="263229"/>
            </a:xfrm>
            <a:prstGeom prst="rect">
              <a:avLst/>
            </a:pr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40" name="Google Shape;240;p21"/>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241" name="Google Shape;241;p21"/>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losing Statement">
  <p:cSld name="Closing Statement">
    <p:spTree>
      <p:nvGrpSpPr>
        <p:cNvPr id="1" name="Shape 242"/>
        <p:cNvGrpSpPr/>
        <p:nvPr/>
      </p:nvGrpSpPr>
      <p:grpSpPr>
        <a:xfrm>
          <a:off x="0" y="0"/>
          <a:ext cx="0" cy="0"/>
          <a:chOff x="0" y="0"/>
          <a:chExt cx="0" cy="0"/>
        </a:xfrm>
      </p:grpSpPr>
      <p:sp>
        <p:nvSpPr>
          <p:cNvPr id="243" name="Google Shape;243;p22"/>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3200"/>
              <a:buFont typeface="Georgia"/>
              <a:buNone/>
              <a:defRPr sz="3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4" name="Google Shape;244;p22"/>
          <p:cNvSpPr txBox="1">
            <a:spLocks noGrp="1"/>
          </p:cNvSpPr>
          <p:nvPr>
            <p:ph type="body" idx="1"/>
          </p:nvPr>
        </p:nvSpPr>
        <p:spPr>
          <a:xfrm>
            <a:off x="533400" y="5867400"/>
            <a:ext cx="5029200" cy="762000"/>
          </a:xfrm>
          <a:prstGeom prst="rect">
            <a:avLst/>
          </a:prstGeom>
          <a:noFill/>
          <a:ln>
            <a:noFill/>
          </a:ln>
        </p:spPr>
        <p:txBody>
          <a:bodyPr spcFirstLastPara="1" wrap="square" lIns="0" tIns="0" rIns="0" bIns="0" anchor="b" anchorCtr="0"/>
          <a:lstStyle>
            <a:lvl1pPr marL="457200" lvl="0" indent="-228600" algn="l">
              <a:lnSpc>
                <a:spcPct val="100000"/>
              </a:lnSpc>
              <a:spcBef>
                <a:spcPts val="0"/>
              </a:spcBef>
              <a:spcAft>
                <a:spcPts val="0"/>
              </a:spcAft>
              <a:buSzPts val="900"/>
              <a:buFont typeface="Arial"/>
              <a:buNone/>
              <a:defRPr sz="900">
                <a:latin typeface="Arial"/>
                <a:ea typeface="Arial"/>
                <a:cs typeface="Arial"/>
                <a:sym typeface="Arial"/>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245" name="Google Shape;245;p22"/>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Cover Slide 2">
  <p:cSld name="Cover Slide 2">
    <p:spTree>
      <p:nvGrpSpPr>
        <p:cNvPr id="1" name="Shape 246"/>
        <p:cNvGrpSpPr/>
        <p:nvPr/>
      </p:nvGrpSpPr>
      <p:grpSpPr>
        <a:xfrm>
          <a:off x="0" y="0"/>
          <a:ext cx="0" cy="0"/>
          <a:chOff x="0" y="0"/>
          <a:chExt cx="0" cy="0"/>
        </a:xfrm>
      </p:grpSpPr>
      <p:grpSp>
        <p:nvGrpSpPr>
          <p:cNvPr id="247" name="Google Shape;247;p23"/>
          <p:cNvGrpSpPr/>
          <p:nvPr/>
        </p:nvGrpSpPr>
        <p:grpSpPr>
          <a:xfrm>
            <a:off x="968592" y="-5815"/>
            <a:ext cx="8175409" cy="6710285"/>
            <a:chOff x="968592" y="-5815"/>
            <a:chExt cx="8175409" cy="6710285"/>
          </a:xfrm>
        </p:grpSpPr>
        <p:grpSp>
          <p:nvGrpSpPr>
            <p:cNvPr id="248" name="Google Shape;248;p23"/>
            <p:cNvGrpSpPr/>
            <p:nvPr/>
          </p:nvGrpSpPr>
          <p:grpSpPr>
            <a:xfrm>
              <a:off x="1752601" y="-5815"/>
              <a:ext cx="7391400" cy="6181825"/>
              <a:chOff x="533400" y="228599"/>
              <a:chExt cx="3752849" cy="6266963"/>
            </a:xfrm>
          </p:grpSpPr>
          <p:sp>
            <p:nvSpPr>
              <p:cNvPr id="249" name="Google Shape;249;p23"/>
              <p:cNvSpPr/>
              <p:nvPr/>
            </p:nvSpPr>
            <p:spPr>
              <a:xfrm>
                <a:off x="533400" y="4725009"/>
                <a:ext cx="3616382" cy="1770553"/>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0" name="Google Shape;250;p23"/>
              <p:cNvSpPr/>
              <p:nvPr/>
            </p:nvSpPr>
            <p:spPr>
              <a:xfrm>
                <a:off x="533400" y="5344696"/>
                <a:ext cx="3752849" cy="1150866"/>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1" name="Google Shape;251;p23"/>
              <p:cNvSpPr/>
              <p:nvPr/>
            </p:nvSpPr>
            <p:spPr>
              <a:xfrm>
                <a:off x="533400" y="931376"/>
                <a:ext cx="3514031" cy="5564186"/>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2" name="Google Shape;252;p23"/>
              <p:cNvSpPr/>
              <p:nvPr/>
            </p:nvSpPr>
            <p:spPr>
              <a:xfrm>
                <a:off x="533400" y="460709"/>
                <a:ext cx="3206980" cy="6034853"/>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3" name="Google Shape;253;p23"/>
              <p:cNvSpPr/>
              <p:nvPr/>
            </p:nvSpPr>
            <p:spPr>
              <a:xfrm>
                <a:off x="533400" y="931376"/>
                <a:ext cx="3206980" cy="5564186"/>
              </a:xfrm>
              <a:prstGeom prst="rect">
                <a:avLst/>
              </a:prstGeom>
              <a:solidFill>
                <a:srgbClr val="D6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4" name="Google Shape;254;p23"/>
              <p:cNvSpPr/>
              <p:nvPr/>
            </p:nvSpPr>
            <p:spPr>
              <a:xfrm>
                <a:off x="533400" y="4725009"/>
                <a:ext cx="3514031" cy="1770553"/>
              </a:xfrm>
              <a:prstGeom prst="rect">
                <a:avLst/>
              </a:prstGeom>
              <a:solidFill>
                <a:srgbClr val="DA4E1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5" name="Google Shape;255;p23"/>
              <p:cNvSpPr/>
              <p:nvPr/>
            </p:nvSpPr>
            <p:spPr>
              <a:xfrm>
                <a:off x="533400" y="4725009"/>
                <a:ext cx="3206980" cy="1770553"/>
              </a:xfrm>
              <a:prstGeom prst="rect">
                <a:avLst/>
              </a:prstGeom>
              <a:solidFill>
                <a:srgbClr val="CB2F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6" name="Google Shape;256;p23"/>
              <p:cNvSpPr/>
              <p:nvPr/>
            </p:nvSpPr>
            <p:spPr>
              <a:xfrm>
                <a:off x="533400" y="5344696"/>
                <a:ext cx="3616382" cy="1150866"/>
              </a:xfrm>
              <a:prstGeom prst="rect">
                <a:avLst/>
              </a:prstGeom>
              <a:solidFill>
                <a:srgbClr val="D8941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7" name="Google Shape;257;p23"/>
              <p:cNvSpPr/>
              <p:nvPr/>
            </p:nvSpPr>
            <p:spPr>
              <a:xfrm>
                <a:off x="533400" y="5344696"/>
                <a:ext cx="3514031" cy="1150866"/>
              </a:xfrm>
              <a:prstGeom prst="rect">
                <a:avLst/>
              </a:prstGeom>
              <a:solidFill>
                <a:srgbClr val="C23D1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8" name="Google Shape;258;p23"/>
              <p:cNvSpPr/>
              <p:nvPr/>
            </p:nvSpPr>
            <p:spPr>
              <a:xfrm>
                <a:off x="533400" y="5344696"/>
                <a:ext cx="3206980" cy="1150866"/>
              </a:xfrm>
              <a:prstGeom prst="rect">
                <a:avLst/>
              </a:prstGeom>
              <a:solidFill>
                <a:srgbClr val="B525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59" name="Google Shape;259;p23"/>
              <p:cNvSpPr/>
              <p:nvPr/>
            </p:nvSpPr>
            <p:spPr>
              <a:xfrm>
                <a:off x="533400" y="228599"/>
                <a:ext cx="3138746" cy="6266963"/>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0" name="Google Shape;260;p23"/>
              <p:cNvSpPr/>
              <p:nvPr/>
            </p:nvSpPr>
            <p:spPr>
              <a:xfrm>
                <a:off x="533400" y="460709"/>
                <a:ext cx="3138746" cy="6034853"/>
              </a:xfrm>
              <a:prstGeom prst="rect">
                <a:avLst/>
              </a:prstGeom>
              <a:solidFill>
                <a:srgbClr val="E2731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1" name="Google Shape;261;p23"/>
              <p:cNvSpPr/>
              <p:nvPr/>
            </p:nvSpPr>
            <p:spPr>
              <a:xfrm>
                <a:off x="533400" y="931376"/>
                <a:ext cx="3138746" cy="5564186"/>
              </a:xfrm>
              <a:prstGeom prst="rect">
                <a:avLst/>
              </a:prstGeom>
              <a:solidFill>
                <a:srgbClr val="CB2F1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2" name="Google Shape;262;p23"/>
              <p:cNvSpPr/>
              <p:nvPr/>
            </p:nvSpPr>
            <p:spPr>
              <a:xfrm>
                <a:off x="533400" y="4725009"/>
                <a:ext cx="3138746" cy="1770553"/>
              </a:xfrm>
              <a:prstGeom prst="rect">
                <a:avLst/>
              </a:prstGeom>
              <a:solidFill>
                <a:srgbClr val="C123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3" name="Google Shape;263;p23"/>
              <p:cNvSpPr/>
              <p:nvPr/>
            </p:nvSpPr>
            <p:spPr>
              <a:xfrm>
                <a:off x="533400" y="5344696"/>
                <a:ext cx="3138746" cy="1150866"/>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64" name="Google Shape;264;p23"/>
            <p:cNvGrpSpPr/>
            <p:nvPr/>
          </p:nvGrpSpPr>
          <p:grpSpPr>
            <a:xfrm>
              <a:off x="968592" y="6170991"/>
              <a:ext cx="914400" cy="533479"/>
              <a:chOff x="518032" y="978681"/>
              <a:chExt cx="4572000" cy="2667393"/>
            </a:xfrm>
          </p:grpSpPr>
          <p:sp>
            <p:nvSpPr>
              <p:cNvPr id="265" name="Google Shape;265;p23"/>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66" name="Google Shape;266;p23"/>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267" name="Google Shape;267;p23"/>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8" name="Google Shape;268;p23"/>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269" name="Google Shape;269;p23"/>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Cover Slide 3">
  <p:cSld name="Cover Slide 3">
    <p:spTree>
      <p:nvGrpSpPr>
        <p:cNvPr id="1" name="Shape 270"/>
        <p:cNvGrpSpPr/>
        <p:nvPr/>
      </p:nvGrpSpPr>
      <p:grpSpPr>
        <a:xfrm>
          <a:off x="0" y="0"/>
          <a:ext cx="0" cy="0"/>
          <a:chOff x="0" y="0"/>
          <a:chExt cx="0" cy="0"/>
        </a:xfrm>
      </p:grpSpPr>
      <p:grpSp>
        <p:nvGrpSpPr>
          <p:cNvPr id="271" name="Google Shape;271;p24"/>
          <p:cNvGrpSpPr/>
          <p:nvPr/>
        </p:nvGrpSpPr>
        <p:grpSpPr>
          <a:xfrm>
            <a:off x="968592" y="-5815"/>
            <a:ext cx="8175409" cy="6710285"/>
            <a:chOff x="968592" y="-5815"/>
            <a:chExt cx="8175409" cy="6710285"/>
          </a:xfrm>
        </p:grpSpPr>
        <p:grpSp>
          <p:nvGrpSpPr>
            <p:cNvPr id="272" name="Google Shape;272;p24"/>
            <p:cNvGrpSpPr/>
            <p:nvPr/>
          </p:nvGrpSpPr>
          <p:grpSpPr>
            <a:xfrm>
              <a:off x="1752601" y="-5815"/>
              <a:ext cx="7391400" cy="6181825"/>
              <a:chOff x="533400" y="228599"/>
              <a:chExt cx="3752849" cy="6266964"/>
            </a:xfrm>
          </p:grpSpPr>
          <p:sp>
            <p:nvSpPr>
              <p:cNvPr id="273" name="Google Shape;273;p24"/>
              <p:cNvSpPr/>
              <p:nvPr/>
            </p:nvSpPr>
            <p:spPr>
              <a:xfrm>
                <a:off x="533400" y="1219201"/>
                <a:ext cx="3469615" cy="5276362"/>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4" name="Google Shape;274;p24"/>
              <p:cNvSpPr/>
              <p:nvPr/>
            </p:nvSpPr>
            <p:spPr>
              <a:xfrm>
                <a:off x="533400" y="5715000"/>
                <a:ext cx="3752849" cy="780562"/>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5" name="Google Shape;275;p24"/>
              <p:cNvSpPr/>
              <p:nvPr/>
            </p:nvSpPr>
            <p:spPr>
              <a:xfrm>
                <a:off x="533400" y="981074"/>
                <a:ext cx="3135429" cy="5514487"/>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6" name="Google Shape;276;p24"/>
              <p:cNvSpPr/>
              <p:nvPr/>
            </p:nvSpPr>
            <p:spPr>
              <a:xfrm>
                <a:off x="533400" y="457201"/>
                <a:ext cx="2952298" cy="6038362"/>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7" name="Google Shape;277;p24"/>
              <p:cNvSpPr/>
              <p:nvPr/>
            </p:nvSpPr>
            <p:spPr>
              <a:xfrm>
                <a:off x="533400" y="981074"/>
                <a:ext cx="2952298" cy="5514487"/>
              </a:xfrm>
              <a:prstGeom prst="rect">
                <a:avLst/>
              </a:prstGeom>
              <a:solidFill>
                <a:srgbClr val="D4792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8" name="Google Shape;278;p24"/>
              <p:cNvSpPr/>
              <p:nvPr/>
            </p:nvSpPr>
            <p:spPr>
              <a:xfrm>
                <a:off x="533400" y="1219201"/>
                <a:ext cx="3135429" cy="5276362"/>
              </a:xfrm>
              <a:prstGeom prst="rect">
                <a:avLst/>
              </a:prstGeom>
              <a:solidFill>
                <a:srgbClr val="D8941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79" name="Google Shape;279;p24"/>
              <p:cNvSpPr/>
              <p:nvPr/>
            </p:nvSpPr>
            <p:spPr>
              <a:xfrm>
                <a:off x="533400" y="1219201"/>
                <a:ext cx="2952298" cy="5276362"/>
              </a:xfrm>
              <a:prstGeom prst="rect">
                <a:avLst/>
              </a:prstGeom>
              <a:solidFill>
                <a:srgbClr val="C95A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0" name="Google Shape;280;p24"/>
              <p:cNvSpPr/>
              <p:nvPr/>
            </p:nvSpPr>
            <p:spPr>
              <a:xfrm>
                <a:off x="533400" y="5715000"/>
                <a:ext cx="3469615" cy="780562"/>
              </a:xfrm>
              <a:prstGeom prst="rect">
                <a:avLst/>
              </a:prstGeom>
              <a:solidFill>
                <a:srgbClr val="E78C1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1" name="Google Shape;281;p24"/>
              <p:cNvSpPr/>
              <p:nvPr/>
            </p:nvSpPr>
            <p:spPr>
              <a:xfrm>
                <a:off x="533400" y="5715000"/>
                <a:ext cx="3135429" cy="780562"/>
              </a:xfrm>
              <a:prstGeom prst="rect">
                <a:avLst/>
              </a:prstGeom>
              <a:solidFill>
                <a:srgbClr val="CD6C0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2" name="Google Shape;282;p24"/>
              <p:cNvSpPr/>
              <p:nvPr/>
            </p:nvSpPr>
            <p:spPr>
              <a:xfrm>
                <a:off x="533400" y="5715000"/>
                <a:ext cx="2952298" cy="780562"/>
              </a:xfrm>
              <a:prstGeom prst="rect">
                <a:avLst/>
              </a:prstGeom>
              <a:solidFill>
                <a:srgbClr val="BF42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3" name="Google Shape;283;p24"/>
              <p:cNvSpPr/>
              <p:nvPr/>
            </p:nvSpPr>
            <p:spPr>
              <a:xfrm>
                <a:off x="533400" y="228599"/>
                <a:ext cx="2828549" cy="6266963"/>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4" name="Google Shape;284;p24"/>
              <p:cNvSpPr/>
              <p:nvPr/>
            </p:nvSpPr>
            <p:spPr>
              <a:xfrm>
                <a:off x="533400" y="457201"/>
                <a:ext cx="2828549" cy="6038362"/>
              </a:xfrm>
              <a:prstGeom prst="rect">
                <a:avLst/>
              </a:prstGeom>
              <a:solidFill>
                <a:srgbClr val="D6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5" name="Google Shape;285;p24"/>
              <p:cNvSpPr/>
              <p:nvPr/>
            </p:nvSpPr>
            <p:spPr>
              <a:xfrm>
                <a:off x="533400" y="981074"/>
                <a:ext cx="2828549" cy="5514487"/>
              </a:xfrm>
              <a:prstGeom prst="rect">
                <a:avLst/>
              </a:prstGeom>
              <a:solidFill>
                <a:srgbClr val="BE321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6" name="Google Shape;286;p24"/>
              <p:cNvSpPr/>
              <p:nvPr/>
            </p:nvSpPr>
            <p:spPr>
              <a:xfrm>
                <a:off x="533400" y="1219201"/>
                <a:ext cx="2828549" cy="5276362"/>
              </a:xfrm>
              <a:prstGeom prst="rect">
                <a:avLst/>
              </a:prstGeom>
              <a:solidFill>
                <a:srgbClr val="B525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7" name="Google Shape;287;p24"/>
              <p:cNvSpPr/>
              <p:nvPr/>
            </p:nvSpPr>
            <p:spPr>
              <a:xfrm>
                <a:off x="533400" y="5715000"/>
                <a:ext cx="2828549" cy="780562"/>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288" name="Google Shape;288;p24"/>
            <p:cNvGrpSpPr/>
            <p:nvPr/>
          </p:nvGrpSpPr>
          <p:grpSpPr>
            <a:xfrm>
              <a:off x="968592" y="6170991"/>
              <a:ext cx="914400" cy="533479"/>
              <a:chOff x="518032" y="978681"/>
              <a:chExt cx="4572000" cy="2667393"/>
            </a:xfrm>
          </p:grpSpPr>
          <p:sp>
            <p:nvSpPr>
              <p:cNvPr id="289" name="Google Shape;289;p24"/>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0" name="Google Shape;290;p24"/>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291" name="Google Shape;291;p24"/>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2" name="Google Shape;292;p24"/>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293" name="Google Shape;293;p24"/>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Cover Slide 4">
  <p:cSld name="Cover Slide 4">
    <p:spTree>
      <p:nvGrpSpPr>
        <p:cNvPr id="1" name="Shape 294"/>
        <p:cNvGrpSpPr/>
        <p:nvPr/>
      </p:nvGrpSpPr>
      <p:grpSpPr>
        <a:xfrm>
          <a:off x="0" y="0"/>
          <a:ext cx="0" cy="0"/>
          <a:chOff x="0" y="0"/>
          <a:chExt cx="0" cy="0"/>
        </a:xfrm>
      </p:grpSpPr>
      <p:grpSp>
        <p:nvGrpSpPr>
          <p:cNvPr id="295" name="Google Shape;295;p25"/>
          <p:cNvGrpSpPr/>
          <p:nvPr/>
        </p:nvGrpSpPr>
        <p:grpSpPr>
          <a:xfrm>
            <a:off x="968592" y="-5815"/>
            <a:ext cx="8175409" cy="6710285"/>
            <a:chOff x="968592" y="-5815"/>
            <a:chExt cx="8175409" cy="6710285"/>
          </a:xfrm>
        </p:grpSpPr>
        <p:grpSp>
          <p:nvGrpSpPr>
            <p:cNvPr id="296" name="Google Shape;296;p25"/>
            <p:cNvGrpSpPr/>
            <p:nvPr/>
          </p:nvGrpSpPr>
          <p:grpSpPr>
            <a:xfrm>
              <a:off x="1752601" y="-5815"/>
              <a:ext cx="7391400" cy="6181825"/>
              <a:chOff x="533400" y="228599"/>
              <a:chExt cx="3752849" cy="6266963"/>
            </a:xfrm>
          </p:grpSpPr>
          <p:sp>
            <p:nvSpPr>
              <p:cNvPr id="297" name="Google Shape;297;p25"/>
              <p:cNvSpPr/>
              <p:nvPr/>
            </p:nvSpPr>
            <p:spPr>
              <a:xfrm>
                <a:off x="533400" y="4725009"/>
                <a:ext cx="3482025" cy="1770553"/>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8" name="Google Shape;298;p25"/>
              <p:cNvSpPr/>
              <p:nvPr/>
            </p:nvSpPr>
            <p:spPr>
              <a:xfrm>
                <a:off x="533400" y="5344696"/>
                <a:ext cx="3752849" cy="1150866"/>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9" name="Google Shape;299;p25"/>
              <p:cNvSpPr/>
              <p:nvPr/>
            </p:nvSpPr>
            <p:spPr>
              <a:xfrm>
                <a:off x="533400" y="939078"/>
                <a:ext cx="3288579" cy="5556483"/>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0" name="Google Shape;300;p25"/>
              <p:cNvSpPr/>
              <p:nvPr/>
            </p:nvSpPr>
            <p:spPr>
              <a:xfrm>
                <a:off x="533400" y="463253"/>
                <a:ext cx="3172512" cy="6032309"/>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1" name="Google Shape;301;p25"/>
              <p:cNvSpPr/>
              <p:nvPr/>
            </p:nvSpPr>
            <p:spPr>
              <a:xfrm>
                <a:off x="533400" y="939078"/>
                <a:ext cx="3172512" cy="5556483"/>
              </a:xfrm>
              <a:prstGeom prst="rect">
                <a:avLst/>
              </a:prstGeom>
              <a:solidFill>
                <a:srgbClr val="D4792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2" name="Google Shape;302;p25"/>
              <p:cNvSpPr/>
              <p:nvPr/>
            </p:nvSpPr>
            <p:spPr>
              <a:xfrm>
                <a:off x="533400" y="4725009"/>
                <a:ext cx="3288579" cy="1770553"/>
              </a:xfrm>
              <a:prstGeom prst="rect">
                <a:avLst/>
              </a:prstGeom>
              <a:solidFill>
                <a:srgbClr val="D8925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3" name="Google Shape;303;p25"/>
              <p:cNvSpPr/>
              <p:nvPr/>
            </p:nvSpPr>
            <p:spPr>
              <a:xfrm>
                <a:off x="533400" y="4725009"/>
                <a:ext cx="3172512" cy="1770553"/>
              </a:xfrm>
              <a:prstGeom prst="rect">
                <a:avLst/>
              </a:prstGeom>
              <a:solidFill>
                <a:srgbClr val="C9591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4" name="Google Shape;304;p25"/>
              <p:cNvSpPr/>
              <p:nvPr/>
            </p:nvSpPr>
            <p:spPr>
              <a:xfrm>
                <a:off x="533400" y="5344696"/>
                <a:ext cx="3482025" cy="1150866"/>
              </a:xfrm>
              <a:prstGeom prst="rect">
                <a:avLst/>
              </a:prstGeom>
              <a:solidFill>
                <a:srgbClr val="DA4D5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5" name="Google Shape;305;p25"/>
              <p:cNvSpPr/>
              <p:nvPr/>
            </p:nvSpPr>
            <p:spPr>
              <a:xfrm>
                <a:off x="533400" y="5344696"/>
                <a:ext cx="3288579" cy="1150866"/>
              </a:xfrm>
              <a:prstGeom prst="rect">
                <a:avLst/>
              </a:prstGeom>
              <a:solidFill>
                <a:srgbClr val="C23C3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6" name="Google Shape;306;p25"/>
              <p:cNvSpPr/>
              <p:nvPr/>
            </p:nvSpPr>
            <p:spPr>
              <a:xfrm>
                <a:off x="533400" y="5344696"/>
                <a:ext cx="3172512" cy="1150866"/>
              </a:xfrm>
              <a:prstGeom prst="rect">
                <a:avLst/>
              </a:prstGeom>
              <a:solidFill>
                <a:srgbClr val="B5250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7" name="Google Shape;307;p25"/>
              <p:cNvSpPr/>
              <p:nvPr/>
            </p:nvSpPr>
            <p:spPr>
              <a:xfrm>
                <a:off x="533400" y="228599"/>
                <a:ext cx="2940377" cy="6266963"/>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8" name="Google Shape;308;p25"/>
              <p:cNvSpPr/>
              <p:nvPr/>
            </p:nvSpPr>
            <p:spPr>
              <a:xfrm>
                <a:off x="533400" y="463253"/>
                <a:ext cx="2940377" cy="6032309"/>
              </a:xfrm>
              <a:prstGeom prst="rect">
                <a:avLst/>
              </a:prstGeom>
              <a:solidFill>
                <a:srgbClr val="E2740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09" name="Google Shape;309;p25"/>
              <p:cNvSpPr/>
              <p:nvPr/>
            </p:nvSpPr>
            <p:spPr>
              <a:xfrm>
                <a:off x="533400" y="939078"/>
                <a:ext cx="2940377" cy="5556483"/>
              </a:xfrm>
              <a:prstGeom prst="rect">
                <a:avLst/>
              </a:prstGeom>
              <a:solidFill>
                <a:srgbClr val="C95A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0" name="Google Shape;310;p25"/>
              <p:cNvSpPr/>
              <p:nvPr/>
            </p:nvSpPr>
            <p:spPr>
              <a:xfrm>
                <a:off x="533400" y="4725009"/>
                <a:ext cx="2940377" cy="1770553"/>
              </a:xfrm>
              <a:prstGeom prst="rect">
                <a:avLst/>
              </a:prstGeom>
              <a:solidFill>
                <a:srgbClr val="BF42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1" name="Google Shape;311;p25"/>
              <p:cNvSpPr/>
              <p:nvPr/>
            </p:nvSpPr>
            <p:spPr>
              <a:xfrm>
                <a:off x="533400" y="5344696"/>
                <a:ext cx="2940377" cy="1150866"/>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312" name="Google Shape;312;p25"/>
            <p:cNvGrpSpPr/>
            <p:nvPr/>
          </p:nvGrpSpPr>
          <p:grpSpPr>
            <a:xfrm>
              <a:off x="968592" y="6170991"/>
              <a:ext cx="914400" cy="533479"/>
              <a:chOff x="518032" y="978681"/>
              <a:chExt cx="4572000" cy="2667393"/>
            </a:xfrm>
          </p:grpSpPr>
          <p:sp>
            <p:nvSpPr>
              <p:cNvPr id="313" name="Google Shape;313;p25"/>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14" name="Google Shape;314;p25"/>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315" name="Google Shape;315;p25"/>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6" name="Google Shape;316;p25"/>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317" name="Google Shape;317;p25"/>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ver Slide: Picture 2">
  <p:cSld name="Cover Slide: Picture 2">
    <p:spTree>
      <p:nvGrpSpPr>
        <p:cNvPr id="1" name="Shape 318"/>
        <p:cNvGrpSpPr/>
        <p:nvPr/>
      </p:nvGrpSpPr>
      <p:grpSpPr>
        <a:xfrm>
          <a:off x="0" y="0"/>
          <a:ext cx="0" cy="0"/>
          <a:chOff x="0" y="0"/>
          <a:chExt cx="0" cy="0"/>
        </a:xfrm>
      </p:grpSpPr>
      <p:grpSp>
        <p:nvGrpSpPr>
          <p:cNvPr id="319" name="Google Shape;319;p26"/>
          <p:cNvGrpSpPr/>
          <p:nvPr/>
        </p:nvGrpSpPr>
        <p:grpSpPr>
          <a:xfrm>
            <a:off x="968592" y="-5815"/>
            <a:ext cx="8175409" cy="6710285"/>
            <a:chOff x="968592" y="-5815"/>
            <a:chExt cx="8175409" cy="6710285"/>
          </a:xfrm>
        </p:grpSpPr>
        <p:grpSp>
          <p:nvGrpSpPr>
            <p:cNvPr id="320" name="Google Shape;320;p26"/>
            <p:cNvGrpSpPr/>
            <p:nvPr/>
          </p:nvGrpSpPr>
          <p:grpSpPr>
            <a:xfrm>
              <a:off x="1752601" y="-5815"/>
              <a:ext cx="7391400" cy="6181825"/>
              <a:chOff x="533400" y="228599"/>
              <a:chExt cx="3752849" cy="6266963"/>
            </a:xfrm>
          </p:grpSpPr>
          <p:sp>
            <p:nvSpPr>
              <p:cNvPr id="321" name="Google Shape;321;p26"/>
              <p:cNvSpPr/>
              <p:nvPr/>
            </p:nvSpPr>
            <p:spPr>
              <a:xfrm>
                <a:off x="533400" y="4725009"/>
                <a:ext cx="3616382" cy="1770553"/>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2" name="Google Shape;322;p26"/>
              <p:cNvSpPr/>
              <p:nvPr/>
            </p:nvSpPr>
            <p:spPr>
              <a:xfrm>
                <a:off x="533400" y="5344696"/>
                <a:ext cx="3752849" cy="1150866"/>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3" name="Google Shape;323;p26"/>
              <p:cNvSpPr/>
              <p:nvPr/>
            </p:nvSpPr>
            <p:spPr>
              <a:xfrm>
                <a:off x="533400" y="931376"/>
                <a:ext cx="3514031" cy="5564186"/>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4" name="Google Shape;324;p26"/>
              <p:cNvSpPr/>
              <p:nvPr/>
            </p:nvSpPr>
            <p:spPr>
              <a:xfrm>
                <a:off x="533400" y="460709"/>
                <a:ext cx="3206980" cy="6034853"/>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5" name="Google Shape;325;p26"/>
              <p:cNvSpPr/>
              <p:nvPr/>
            </p:nvSpPr>
            <p:spPr>
              <a:xfrm>
                <a:off x="533400" y="931376"/>
                <a:ext cx="3206980" cy="5564186"/>
              </a:xfrm>
              <a:prstGeom prst="rect">
                <a:avLst/>
              </a:prstGeom>
              <a:solidFill>
                <a:srgbClr val="D6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6" name="Google Shape;326;p26"/>
              <p:cNvSpPr/>
              <p:nvPr/>
            </p:nvSpPr>
            <p:spPr>
              <a:xfrm>
                <a:off x="533400" y="4725009"/>
                <a:ext cx="3514031" cy="1770553"/>
              </a:xfrm>
              <a:prstGeom prst="rect">
                <a:avLst/>
              </a:prstGeom>
              <a:solidFill>
                <a:srgbClr val="DA4E1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7" name="Google Shape;327;p26"/>
              <p:cNvSpPr/>
              <p:nvPr/>
            </p:nvSpPr>
            <p:spPr>
              <a:xfrm>
                <a:off x="533400" y="4725009"/>
                <a:ext cx="3206980" cy="1770553"/>
              </a:xfrm>
              <a:prstGeom prst="rect">
                <a:avLst/>
              </a:prstGeom>
              <a:solidFill>
                <a:srgbClr val="CB2F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8" name="Google Shape;328;p26"/>
              <p:cNvSpPr/>
              <p:nvPr/>
            </p:nvSpPr>
            <p:spPr>
              <a:xfrm>
                <a:off x="533400" y="5344696"/>
                <a:ext cx="3616382" cy="1150866"/>
              </a:xfrm>
              <a:prstGeom prst="rect">
                <a:avLst/>
              </a:prstGeom>
              <a:solidFill>
                <a:srgbClr val="D8941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29" name="Google Shape;329;p26"/>
              <p:cNvSpPr/>
              <p:nvPr/>
            </p:nvSpPr>
            <p:spPr>
              <a:xfrm>
                <a:off x="533400" y="5344696"/>
                <a:ext cx="3514031" cy="1150866"/>
              </a:xfrm>
              <a:prstGeom prst="rect">
                <a:avLst/>
              </a:prstGeom>
              <a:solidFill>
                <a:srgbClr val="C23D1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0" name="Google Shape;330;p26"/>
              <p:cNvSpPr/>
              <p:nvPr/>
            </p:nvSpPr>
            <p:spPr>
              <a:xfrm>
                <a:off x="533400" y="5344696"/>
                <a:ext cx="3206980" cy="1150866"/>
              </a:xfrm>
              <a:prstGeom prst="rect">
                <a:avLst/>
              </a:prstGeom>
              <a:solidFill>
                <a:srgbClr val="B525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1" name="Google Shape;331;p26"/>
              <p:cNvSpPr/>
              <p:nvPr/>
            </p:nvSpPr>
            <p:spPr>
              <a:xfrm>
                <a:off x="533400" y="228599"/>
                <a:ext cx="3138746" cy="6266963"/>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2" name="Google Shape;332;p26"/>
              <p:cNvSpPr/>
              <p:nvPr/>
            </p:nvSpPr>
            <p:spPr>
              <a:xfrm>
                <a:off x="533400" y="460709"/>
                <a:ext cx="3138746" cy="6034853"/>
              </a:xfrm>
              <a:prstGeom prst="rect">
                <a:avLst/>
              </a:prstGeom>
              <a:solidFill>
                <a:srgbClr val="E2731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3" name="Google Shape;333;p26"/>
              <p:cNvSpPr/>
              <p:nvPr/>
            </p:nvSpPr>
            <p:spPr>
              <a:xfrm>
                <a:off x="533400" y="931376"/>
                <a:ext cx="3138746" cy="5564186"/>
              </a:xfrm>
              <a:prstGeom prst="rect">
                <a:avLst/>
              </a:prstGeom>
              <a:solidFill>
                <a:srgbClr val="CB2F1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4" name="Google Shape;334;p26"/>
              <p:cNvSpPr/>
              <p:nvPr/>
            </p:nvSpPr>
            <p:spPr>
              <a:xfrm>
                <a:off x="533400" y="4725009"/>
                <a:ext cx="3138746" cy="1770553"/>
              </a:xfrm>
              <a:prstGeom prst="rect">
                <a:avLst/>
              </a:prstGeom>
              <a:solidFill>
                <a:srgbClr val="C123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5" name="Google Shape;335;p26"/>
              <p:cNvSpPr/>
              <p:nvPr/>
            </p:nvSpPr>
            <p:spPr>
              <a:xfrm>
                <a:off x="533400" y="5344696"/>
                <a:ext cx="3138746" cy="1150866"/>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336" name="Google Shape;336;p26"/>
            <p:cNvGrpSpPr/>
            <p:nvPr/>
          </p:nvGrpSpPr>
          <p:grpSpPr>
            <a:xfrm>
              <a:off x="968592" y="6170991"/>
              <a:ext cx="914400" cy="533479"/>
              <a:chOff x="518032" y="978681"/>
              <a:chExt cx="4572000" cy="2667393"/>
            </a:xfrm>
          </p:grpSpPr>
          <p:sp>
            <p:nvSpPr>
              <p:cNvPr id="337" name="Google Shape;337;p26"/>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38" name="Google Shape;338;p26"/>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339" name="Google Shape;339;p26"/>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0" name="Google Shape;340;p26"/>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341" name="Google Shape;341;p26"/>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342" name="Google Shape;342;p26"/>
          <p:cNvSpPr>
            <a:spLocks noGrp="1"/>
          </p:cNvSpPr>
          <p:nvPr>
            <p:ph type="pic" idx="3"/>
          </p:nvPr>
        </p:nvSpPr>
        <p:spPr>
          <a:xfrm>
            <a:off x="1752601" y="2894822"/>
            <a:ext cx="6921038" cy="3272223"/>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ver Slide: Picture 3">
  <p:cSld name="Cover Slide: Picture 3">
    <p:spTree>
      <p:nvGrpSpPr>
        <p:cNvPr id="1" name="Shape 343"/>
        <p:cNvGrpSpPr/>
        <p:nvPr/>
      </p:nvGrpSpPr>
      <p:grpSpPr>
        <a:xfrm>
          <a:off x="0" y="0"/>
          <a:ext cx="0" cy="0"/>
          <a:chOff x="0" y="0"/>
          <a:chExt cx="0" cy="0"/>
        </a:xfrm>
      </p:grpSpPr>
      <p:grpSp>
        <p:nvGrpSpPr>
          <p:cNvPr id="344" name="Google Shape;344;p27"/>
          <p:cNvGrpSpPr/>
          <p:nvPr/>
        </p:nvGrpSpPr>
        <p:grpSpPr>
          <a:xfrm>
            <a:off x="968592" y="-5815"/>
            <a:ext cx="8175409" cy="6710285"/>
            <a:chOff x="968592" y="-5815"/>
            <a:chExt cx="8175409" cy="6710285"/>
          </a:xfrm>
        </p:grpSpPr>
        <p:grpSp>
          <p:nvGrpSpPr>
            <p:cNvPr id="345" name="Google Shape;345;p27"/>
            <p:cNvGrpSpPr/>
            <p:nvPr/>
          </p:nvGrpSpPr>
          <p:grpSpPr>
            <a:xfrm>
              <a:off x="1752601" y="-5815"/>
              <a:ext cx="7391400" cy="6181825"/>
              <a:chOff x="533400" y="228599"/>
              <a:chExt cx="3752849" cy="6266964"/>
            </a:xfrm>
          </p:grpSpPr>
          <p:sp>
            <p:nvSpPr>
              <p:cNvPr id="346" name="Google Shape;346;p27"/>
              <p:cNvSpPr/>
              <p:nvPr/>
            </p:nvSpPr>
            <p:spPr>
              <a:xfrm>
                <a:off x="533400" y="1219201"/>
                <a:ext cx="3469615" cy="5276362"/>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7" name="Google Shape;347;p27"/>
              <p:cNvSpPr/>
              <p:nvPr/>
            </p:nvSpPr>
            <p:spPr>
              <a:xfrm>
                <a:off x="533400" y="5715000"/>
                <a:ext cx="3752849" cy="780562"/>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8" name="Google Shape;348;p27"/>
              <p:cNvSpPr/>
              <p:nvPr/>
            </p:nvSpPr>
            <p:spPr>
              <a:xfrm>
                <a:off x="533400" y="981074"/>
                <a:ext cx="3135429" cy="5514487"/>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49" name="Google Shape;349;p27"/>
              <p:cNvSpPr/>
              <p:nvPr/>
            </p:nvSpPr>
            <p:spPr>
              <a:xfrm>
                <a:off x="533400" y="457201"/>
                <a:ext cx="2952298" cy="6038362"/>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0" name="Google Shape;350;p27"/>
              <p:cNvSpPr/>
              <p:nvPr/>
            </p:nvSpPr>
            <p:spPr>
              <a:xfrm>
                <a:off x="533400" y="981074"/>
                <a:ext cx="2952298" cy="5514487"/>
              </a:xfrm>
              <a:prstGeom prst="rect">
                <a:avLst/>
              </a:prstGeom>
              <a:solidFill>
                <a:srgbClr val="D4792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1" name="Google Shape;351;p27"/>
              <p:cNvSpPr/>
              <p:nvPr/>
            </p:nvSpPr>
            <p:spPr>
              <a:xfrm>
                <a:off x="533400" y="1219201"/>
                <a:ext cx="3135429" cy="5276362"/>
              </a:xfrm>
              <a:prstGeom prst="rect">
                <a:avLst/>
              </a:prstGeom>
              <a:solidFill>
                <a:srgbClr val="D8941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2" name="Google Shape;352;p27"/>
              <p:cNvSpPr/>
              <p:nvPr/>
            </p:nvSpPr>
            <p:spPr>
              <a:xfrm>
                <a:off x="533400" y="1219201"/>
                <a:ext cx="2952298" cy="5276362"/>
              </a:xfrm>
              <a:prstGeom prst="rect">
                <a:avLst/>
              </a:prstGeom>
              <a:solidFill>
                <a:srgbClr val="C95A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3" name="Google Shape;353;p27"/>
              <p:cNvSpPr/>
              <p:nvPr/>
            </p:nvSpPr>
            <p:spPr>
              <a:xfrm>
                <a:off x="533400" y="5715000"/>
                <a:ext cx="3469615" cy="780562"/>
              </a:xfrm>
              <a:prstGeom prst="rect">
                <a:avLst/>
              </a:prstGeom>
              <a:solidFill>
                <a:srgbClr val="E78C1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4" name="Google Shape;354;p27"/>
              <p:cNvSpPr/>
              <p:nvPr/>
            </p:nvSpPr>
            <p:spPr>
              <a:xfrm>
                <a:off x="533400" y="5715000"/>
                <a:ext cx="3135429" cy="780562"/>
              </a:xfrm>
              <a:prstGeom prst="rect">
                <a:avLst/>
              </a:prstGeom>
              <a:solidFill>
                <a:srgbClr val="CD6C0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5" name="Google Shape;355;p27"/>
              <p:cNvSpPr/>
              <p:nvPr/>
            </p:nvSpPr>
            <p:spPr>
              <a:xfrm>
                <a:off x="533400" y="5715000"/>
                <a:ext cx="2952298" cy="780562"/>
              </a:xfrm>
              <a:prstGeom prst="rect">
                <a:avLst/>
              </a:prstGeom>
              <a:solidFill>
                <a:srgbClr val="BF42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6" name="Google Shape;356;p27"/>
              <p:cNvSpPr/>
              <p:nvPr/>
            </p:nvSpPr>
            <p:spPr>
              <a:xfrm>
                <a:off x="533400" y="228599"/>
                <a:ext cx="2828549" cy="6266963"/>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7" name="Google Shape;357;p27"/>
              <p:cNvSpPr/>
              <p:nvPr/>
            </p:nvSpPr>
            <p:spPr>
              <a:xfrm>
                <a:off x="533400" y="457201"/>
                <a:ext cx="2828549" cy="6038362"/>
              </a:xfrm>
              <a:prstGeom prst="rect">
                <a:avLst/>
              </a:prstGeom>
              <a:solidFill>
                <a:srgbClr val="D6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8" name="Google Shape;358;p27"/>
              <p:cNvSpPr/>
              <p:nvPr/>
            </p:nvSpPr>
            <p:spPr>
              <a:xfrm>
                <a:off x="533400" y="981074"/>
                <a:ext cx="2828549" cy="5514487"/>
              </a:xfrm>
              <a:prstGeom prst="rect">
                <a:avLst/>
              </a:prstGeom>
              <a:solidFill>
                <a:srgbClr val="BE321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9" name="Google Shape;359;p27"/>
              <p:cNvSpPr/>
              <p:nvPr/>
            </p:nvSpPr>
            <p:spPr>
              <a:xfrm>
                <a:off x="533400" y="1219201"/>
                <a:ext cx="2828549" cy="5276362"/>
              </a:xfrm>
              <a:prstGeom prst="rect">
                <a:avLst/>
              </a:prstGeom>
              <a:solidFill>
                <a:srgbClr val="B525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60" name="Google Shape;360;p27"/>
              <p:cNvSpPr/>
              <p:nvPr/>
            </p:nvSpPr>
            <p:spPr>
              <a:xfrm>
                <a:off x="533400" y="5715000"/>
                <a:ext cx="2828549" cy="780562"/>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361" name="Google Shape;361;p27"/>
            <p:cNvGrpSpPr/>
            <p:nvPr/>
          </p:nvGrpSpPr>
          <p:grpSpPr>
            <a:xfrm>
              <a:off x="968592" y="6170991"/>
              <a:ext cx="914400" cy="533479"/>
              <a:chOff x="518032" y="978681"/>
              <a:chExt cx="4572000" cy="2667393"/>
            </a:xfrm>
          </p:grpSpPr>
          <p:sp>
            <p:nvSpPr>
              <p:cNvPr id="362" name="Google Shape;362;p27"/>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63" name="Google Shape;363;p27"/>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364" name="Google Shape;364;p27"/>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5" name="Google Shape;365;p27"/>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366" name="Google Shape;366;p27"/>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367" name="Google Shape;367;p27"/>
          <p:cNvSpPr>
            <a:spLocks noGrp="1"/>
          </p:cNvSpPr>
          <p:nvPr>
            <p:ph type="pic" idx="3"/>
          </p:nvPr>
        </p:nvSpPr>
        <p:spPr>
          <a:xfrm>
            <a:off x="1752601" y="2894400"/>
            <a:ext cx="6833558" cy="3271013"/>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Cover Slide: Picture 4">
  <p:cSld name="Cover Slide: Picture 4">
    <p:spTree>
      <p:nvGrpSpPr>
        <p:cNvPr id="1" name="Shape 368"/>
        <p:cNvGrpSpPr/>
        <p:nvPr/>
      </p:nvGrpSpPr>
      <p:grpSpPr>
        <a:xfrm>
          <a:off x="0" y="0"/>
          <a:ext cx="0" cy="0"/>
          <a:chOff x="0" y="0"/>
          <a:chExt cx="0" cy="0"/>
        </a:xfrm>
      </p:grpSpPr>
      <p:grpSp>
        <p:nvGrpSpPr>
          <p:cNvPr id="369" name="Google Shape;369;p28"/>
          <p:cNvGrpSpPr/>
          <p:nvPr/>
        </p:nvGrpSpPr>
        <p:grpSpPr>
          <a:xfrm>
            <a:off x="968592" y="-5815"/>
            <a:ext cx="8175409" cy="6710285"/>
            <a:chOff x="968592" y="-5815"/>
            <a:chExt cx="8175409" cy="6710285"/>
          </a:xfrm>
        </p:grpSpPr>
        <p:grpSp>
          <p:nvGrpSpPr>
            <p:cNvPr id="370" name="Google Shape;370;p28"/>
            <p:cNvGrpSpPr/>
            <p:nvPr/>
          </p:nvGrpSpPr>
          <p:grpSpPr>
            <a:xfrm>
              <a:off x="1752601" y="-5815"/>
              <a:ext cx="7391400" cy="6181825"/>
              <a:chOff x="533400" y="228599"/>
              <a:chExt cx="3752849" cy="6266963"/>
            </a:xfrm>
          </p:grpSpPr>
          <p:sp>
            <p:nvSpPr>
              <p:cNvPr id="371" name="Google Shape;371;p28"/>
              <p:cNvSpPr/>
              <p:nvPr/>
            </p:nvSpPr>
            <p:spPr>
              <a:xfrm>
                <a:off x="533400" y="4725009"/>
                <a:ext cx="3482025" cy="1770553"/>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2" name="Google Shape;372;p28"/>
              <p:cNvSpPr/>
              <p:nvPr/>
            </p:nvSpPr>
            <p:spPr>
              <a:xfrm>
                <a:off x="533400" y="5344696"/>
                <a:ext cx="3752849" cy="1150866"/>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3" name="Google Shape;373;p28"/>
              <p:cNvSpPr/>
              <p:nvPr/>
            </p:nvSpPr>
            <p:spPr>
              <a:xfrm>
                <a:off x="533400" y="939078"/>
                <a:ext cx="3288579" cy="5556483"/>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4" name="Google Shape;374;p28"/>
              <p:cNvSpPr/>
              <p:nvPr/>
            </p:nvSpPr>
            <p:spPr>
              <a:xfrm>
                <a:off x="533400" y="463253"/>
                <a:ext cx="3172512" cy="6032309"/>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5" name="Google Shape;375;p28"/>
              <p:cNvSpPr/>
              <p:nvPr/>
            </p:nvSpPr>
            <p:spPr>
              <a:xfrm>
                <a:off x="533400" y="939078"/>
                <a:ext cx="3172512" cy="5556483"/>
              </a:xfrm>
              <a:prstGeom prst="rect">
                <a:avLst/>
              </a:prstGeom>
              <a:solidFill>
                <a:srgbClr val="D4792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6" name="Google Shape;376;p28"/>
              <p:cNvSpPr/>
              <p:nvPr/>
            </p:nvSpPr>
            <p:spPr>
              <a:xfrm>
                <a:off x="533400" y="4725009"/>
                <a:ext cx="3288579" cy="1770553"/>
              </a:xfrm>
              <a:prstGeom prst="rect">
                <a:avLst/>
              </a:prstGeom>
              <a:solidFill>
                <a:srgbClr val="D8925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7" name="Google Shape;377;p28"/>
              <p:cNvSpPr/>
              <p:nvPr/>
            </p:nvSpPr>
            <p:spPr>
              <a:xfrm>
                <a:off x="533400" y="4725009"/>
                <a:ext cx="3172512" cy="1770553"/>
              </a:xfrm>
              <a:prstGeom prst="rect">
                <a:avLst/>
              </a:prstGeom>
              <a:solidFill>
                <a:srgbClr val="C9591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8" name="Google Shape;378;p28"/>
              <p:cNvSpPr/>
              <p:nvPr/>
            </p:nvSpPr>
            <p:spPr>
              <a:xfrm>
                <a:off x="533400" y="5344696"/>
                <a:ext cx="3482025" cy="1150866"/>
              </a:xfrm>
              <a:prstGeom prst="rect">
                <a:avLst/>
              </a:prstGeom>
              <a:solidFill>
                <a:srgbClr val="DA4D5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9" name="Google Shape;379;p28"/>
              <p:cNvSpPr/>
              <p:nvPr/>
            </p:nvSpPr>
            <p:spPr>
              <a:xfrm>
                <a:off x="533400" y="5344696"/>
                <a:ext cx="3288579" cy="1150866"/>
              </a:xfrm>
              <a:prstGeom prst="rect">
                <a:avLst/>
              </a:prstGeom>
              <a:solidFill>
                <a:srgbClr val="C23C3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0" name="Google Shape;380;p28"/>
              <p:cNvSpPr/>
              <p:nvPr/>
            </p:nvSpPr>
            <p:spPr>
              <a:xfrm>
                <a:off x="533400" y="5344696"/>
                <a:ext cx="3172512" cy="1150866"/>
              </a:xfrm>
              <a:prstGeom prst="rect">
                <a:avLst/>
              </a:prstGeom>
              <a:solidFill>
                <a:srgbClr val="B5250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1" name="Google Shape;381;p28"/>
              <p:cNvSpPr/>
              <p:nvPr/>
            </p:nvSpPr>
            <p:spPr>
              <a:xfrm>
                <a:off x="533400" y="228599"/>
                <a:ext cx="2940377" cy="6266963"/>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2" name="Google Shape;382;p28"/>
              <p:cNvSpPr/>
              <p:nvPr/>
            </p:nvSpPr>
            <p:spPr>
              <a:xfrm>
                <a:off x="533400" y="463253"/>
                <a:ext cx="2940377" cy="6032309"/>
              </a:xfrm>
              <a:prstGeom prst="rect">
                <a:avLst/>
              </a:prstGeom>
              <a:solidFill>
                <a:srgbClr val="E2740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3" name="Google Shape;383;p28"/>
              <p:cNvSpPr/>
              <p:nvPr/>
            </p:nvSpPr>
            <p:spPr>
              <a:xfrm>
                <a:off x="533400" y="939078"/>
                <a:ext cx="2940377" cy="5556483"/>
              </a:xfrm>
              <a:prstGeom prst="rect">
                <a:avLst/>
              </a:prstGeom>
              <a:solidFill>
                <a:srgbClr val="C95A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4" name="Google Shape;384;p28"/>
              <p:cNvSpPr/>
              <p:nvPr/>
            </p:nvSpPr>
            <p:spPr>
              <a:xfrm>
                <a:off x="533400" y="4725009"/>
                <a:ext cx="2940377" cy="1770553"/>
              </a:xfrm>
              <a:prstGeom prst="rect">
                <a:avLst/>
              </a:prstGeom>
              <a:solidFill>
                <a:srgbClr val="BF42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5" name="Google Shape;385;p28"/>
              <p:cNvSpPr/>
              <p:nvPr/>
            </p:nvSpPr>
            <p:spPr>
              <a:xfrm>
                <a:off x="533400" y="5344696"/>
                <a:ext cx="2940377" cy="1150866"/>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386" name="Google Shape;386;p28"/>
            <p:cNvGrpSpPr/>
            <p:nvPr/>
          </p:nvGrpSpPr>
          <p:grpSpPr>
            <a:xfrm>
              <a:off x="968592" y="6170991"/>
              <a:ext cx="914400" cy="533479"/>
              <a:chOff x="518032" y="978681"/>
              <a:chExt cx="4572000" cy="2667393"/>
            </a:xfrm>
          </p:grpSpPr>
          <p:sp>
            <p:nvSpPr>
              <p:cNvPr id="387" name="Google Shape;387;p28"/>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8" name="Google Shape;388;p28"/>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389" name="Google Shape;389;p28"/>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0" name="Google Shape;390;p28"/>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391" name="Google Shape;391;p28"/>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392" name="Google Shape;392;p28"/>
          <p:cNvSpPr>
            <a:spLocks noGrp="1"/>
          </p:cNvSpPr>
          <p:nvPr>
            <p:ph type="pic" idx="3"/>
          </p:nvPr>
        </p:nvSpPr>
        <p:spPr>
          <a:xfrm>
            <a:off x="1752716" y="2894400"/>
            <a:ext cx="6476885" cy="3271013"/>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Cover Slide: Client Logo 2">
  <p:cSld name="Cover Slide: Client Logo 2">
    <p:spTree>
      <p:nvGrpSpPr>
        <p:cNvPr id="1" name="Shape 393"/>
        <p:cNvGrpSpPr/>
        <p:nvPr/>
      </p:nvGrpSpPr>
      <p:grpSpPr>
        <a:xfrm>
          <a:off x="0" y="0"/>
          <a:ext cx="0" cy="0"/>
          <a:chOff x="0" y="0"/>
          <a:chExt cx="0" cy="0"/>
        </a:xfrm>
      </p:grpSpPr>
      <p:grpSp>
        <p:nvGrpSpPr>
          <p:cNvPr id="394" name="Google Shape;394;p29"/>
          <p:cNvGrpSpPr/>
          <p:nvPr/>
        </p:nvGrpSpPr>
        <p:grpSpPr>
          <a:xfrm>
            <a:off x="968592" y="-5815"/>
            <a:ext cx="8175409" cy="6710285"/>
            <a:chOff x="968592" y="-5815"/>
            <a:chExt cx="8175409" cy="6710285"/>
          </a:xfrm>
        </p:grpSpPr>
        <p:grpSp>
          <p:nvGrpSpPr>
            <p:cNvPr id="395" name="Google Shape;395;p29"/>
            <p:cNvGrpSpPr/>
            <p:nvPr/>
          </p:nvGrpSpPr>
          <p:grpSpPr>
            <a:xfrm>
              <a:off x="1752601" y="-5815"/>
              <a:ext cx="7391400" cy="6181825"/>
              <a:chOff x="533400" y="228599"/>
              <a:chExt cx="3752849" cy="6266963"/>
            </a:xfrm>
          </p:grpSpPr>
          <p:sp>
            <p:nvSpPr>
              <p:cNvPr id="396" name="Google Shape;396;p29"/>
              <p:cNvSpPr/>
              <p:nvPr/>
            </p:nvSpPr>
            <p:spPr>
              <a:xfrm>
                <a:off x="533400" y="4725009"/>
                <a:ext cx="3616382" cy="1770553"/>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7" name="Google Shape;397;p29"/>
              <p:cNvSpPr/>
              <p:nvPr/>
            </p:nvSpPr>
            <p:spPr>
              <a:xfrm>
                <a:off x="533400" y="5344696"/>
                <a:ext cx="3752849" cy="1150866"/>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8" name="Google Shape;398;p29"/>
              <p:cNvSpPr/>
              <p:nvPr/>
            </p:nvSpPr>
            <p:spPr>
              <a:xfrm>
                <a:off x="533400" y="931376"/>
                <a:ext cx="3514031" cy="5564186"/>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9" name="Google Shape;399;p29"/>
              <p:cNvSpPr/>
              <p:nvPr/>
            </p:nvSpPr>
            <p:spPr>
              <a:xfrm>
                <a:off x="533400" y="460709"/>
                <a:ext cx="3206980" cy="6034853"/>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0" name="Google Shape;400;p29"/>
              <p:cNvSpPr/>
              <p:nvPr/>
            </p:nvSpPr>
            <p:spPr>
              <a:xfrm>
                <a:off x="533400" y="931376"/>
                <a:ext cx="3206980" cy="5564186"/>
              </a:xfrm>
              <a:prstGeom prst="rect">
                <a:avLst/>
              </a:prstGeom>
              <a:solidFill>
                <a:srgbClr val="D6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1" name="Google Shape;401;p29"/>
              <p:cNvSpPr/>
              <p:nvPr/>
            </p:nvSpPr>
            <p:spPr>
              <a:xfrm>
                <a:off x="533400" y="4725009"/>
                <a:ext cx="3514031" cy="1770553"/>
              </a:xfrm>
              <a:prstGeom prst="rect">
                <a:avLst/>
              </a:prstGeom>
              <a:solidFill>
                <a:srgbClr val="DA4E1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2" name="Google Shape;402;p29"/>
              <p:cNvSpPr/>
              <p:nvPr/>
            </p:nvSpPr>
            <p:spPr>
              <a:xfrm>
                <a:off x="533400" y="4725009"/>
                <a:ext cx="3206980" cy="1770553"/>
              </a:xfrm>
              <a:prstGeom prst="rect">
                <a:avLst/>
              </a:prstGeom>
              <a:solidFill>
                <a:srgbClr val="CB2F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3" name="Google Shape;403;p29"/>
              <p:cNvSpPr/>
              <p:nvPr/>
            </p:nvSpPr>
            <p:spPr>
              <a:xfrm>
                <a:off x="533400" y="5344696"/>
                <a:ext cx="3616382" cy="1150866"/>
              </a:xfrm>
              <a:prstGeom prst="rect">
                <a:avLst/>
              </a:prstGeom>
              <a:solidFill>
                <a:srgbClr val="D8941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4" name="Google Shape;404;p29"/>
              <p:cNvSpPr/>
              <p:nvPr/>
            </p:nvSpPr>
            <p:spPr>
              <a:xfrm>
                <a:off x="533400" y="5344696"/>
                <a:ext cx="3514031" cy="1150866"/>
              </a:xfrm>
              <a:prstGeom prst="rect">
                <a:avLst/>
              </a:prstGeom>
              <a:solidFill>
                <a:srgbClr val="C23D1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5" name="Google Shape;405;p29"/>
              <p:cNvSpPr/>
              <p:nvPr/>
            </p:nvSpPr>
            <p:spPr>
              <a:xfrm>
                <a:off x="533400" y="5344696"/>
                <a:ext cx="3206980" cy="1150866"/>
              </a:xfrm>
              <a:prstGeom prst="rect">
                <a:avLst/>
              </a:prstGeom>
              <a:solidFill>
                <a:srgbClr val="B525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6" name="Google Shape;406;p29"/>
              <p:cNvSpPr/>
              <p:nvPr/>
            </p:nvSpPr>
            <p:spPr>
              <a:xfrm>
                <a:off x="533400" y="228599"/>
                <a:ext cx="3138746" cy="6266963"/>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7" name="Google Shape;407;p29"/>
              <p:cNvSpPr/>
              <p:nvPr/>
            </p:nvSpPr>
            <p:spPr>
              <a:xfrm>
                <a:off x="533400" y="460709"/>
                <a:ext cx="3138746" cy="6034853"/>
              </a:xfrm>
              <a:prstGeom prst="rect">
                <a:avLst/>
              </a:prstGeom>
              <a:solidFill>
                <a:srgbClr val="E2731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8" name="Google Shape;408;p29"/>
              <p:cNvSpPr/>
              <p:nvPr/>
            </p:nvSpPr>
            <p:spPr>
              <a:xfrm>
                <a:off x="533400" y="931376"/>
                <a:ext cx="3138746" cy="5564186"/>
              </a:xfrm>
              <a:prstGeom prst="rect">
                <a:avLst/>
              </a:prstGeom>
              <a:solidFill>
                <a:srgbClr val="CB2F1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9" name="Google Shape;409;p29"/>
              <p:cNvSpPr/>
              <p:nvPr/>
            </p:nvSpPr>
            <p:spPr>
              <a:xfrm>
                <a:off x="533400" y="4725009"/>
                <a:ext cx="3138746" cy="1770553"/>
              </a:xfrm>
              <a:prstGeom prst="rect">
                <a:avLst/>
              </a:prstGeom>
              <a:solidFill>
                <a:srgbClr val="C123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0" name="Google Shape;410;p29"/>
              <p:cNvSpPr/>
              <p:nvPr/>
            </p:nvSpPr>
            <p:spPr>
              <a:xfrm>
                <a:off x="533400" y="5344696"/>
                <a:ext cx="3138746" cy="1150866"/>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411" name="Google Shape;411;p29"/>
            <p:cNvGrpSpPr/>
            <p:nvPr/>
          </p:nvGrpSpPr>
          <p:grpSpPr>
            <a:xfrm>
              <a:off x="968592" y="6170991"/>
              <a:ext cx="914400" cy="533479"/>
              <a:chOff x="518032" y="978681"/>
              <a:chExt cx="4572000" cy="2667393"/>
            </a:xfrm>
          </p:grpSpPr>
          <p:sp>
            <p:nvSpPr>
              <p:cNvPr id="412" name="Google Shape;412;p29"/>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3" name="Google Shape;413;p29"/>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414" name="Google Shape;414;p29"/>
          <p:cNvSpPr>
            <a:spLocks noGrp="1"/>
          </p:cNvSpPr>
          <p:nvPr>
            <p:ph type="pic" idx="2"/>
          </p:nvPr>
        </p:nvSpPr>
        <p:spPr>
          <a:xfrm>
            <a:off x="609601" y="3048000"/>
            <a:ext cx="914400" cy="7620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grpSp>
        <p:nvGrpSpPr>
          <p:cNvPr id="415" name="Google Shape;415;p29"/>
          <p:cNvGrpSpPr/>
          <p:nvPr/>
        </p:nvGrpSpPr>
        <p:grpSpPr>
          <a:xfrm>
            <a:off x="489086" y="2901698"/>
            <a:ext cx="1209752" cy="151219"/>
            <a:chOff x="489087" y="2521686"/>
            <a:chExt cx="1209752" cy="151219"/>
          </a:xfrm>
        </p:grpSpPr>
        <p:cxnSp>
          <p:nvCxnSpPr>
            <p:cNvPr id="416" name="Google Shape;416;p29"/>
            <p:cNvCxnSpPr/>
            <p:nvPr/>
          </p:nvCxnSpPr>
          <p:spPr>
            <a:xfrm rot="10800000">
              <a:off x="489087" y="2521686"/>
              <a:ext cx="1209752" cy="0"/>
            </a:xfrm>
            <a:prstGeom prst="straightConnector1">
              <a:avLst/>
            </a:prstGeom>
            <a:noFill/>
            <a:ln w="12700" cap="flat" cmpd="sng">
              <a:solidFill>
                <a:schemeClr val="dk1"/>
              </a:solidFill>
              <a:prstDash val="dot"/>
              <a:round/>
              <a:headEnd type="none" w="sm" len="sm"/>
              <a:tailEnd type="none" w="sm" len="sm"/>
            </a:ln>
          </p:spPr>
        </p:cxnSp>
        <p:cxnSp>
          <p:nvCxnSpPr>
            <p:cNvPr id="417" name="Google Shape;417;p29"/>
            <p:cNvCxnSpPr/>
            <p:nvPr/>
          </p:nvCxnSpPr>
          <p:spPr>
            <a:xfrm rot="5400000">
              <a:off x="413478" y="2597295"/>
              <a:ext cx="151219" cy="0"/>
            </a:xfrm>
            <a:prstGeom prst="straightConnector1">
              <a:avLst/>
            </a:prstGeom>
            <a:noFill/>
            <a:ln w="12700" cap="flat" cmpd="sng">
              <a:solidFill>
                <a:schemeClr val="dk1"/>
              </a:solidFill>
              <a:prstDash val="dot"/>
              <a:round/>
              <a:headEnd type="none" w="sm" len="sm"/>
              <a:tailEnd type="none" w="sm" len="sm"/>
            </a:ln>
          </p:spPr>
        </p:cxnSp>
      </p:grpSp>
      <p:sp>
        <p:nvSpPr>
          <p:cNvPr id="418" name="Google Shape;418;p29"/>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9" name="Google Shape;419;p29"/>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420" name="Google Shape;420;p29"/>
          <p:cNvSpPr txBox="1">
            <a:spLocks noGrp="1"/>
          </p:cNvSpPr>
          <p:nvPr>
            <p:ph type="body" idx="3"/>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ver Slide: Client Logo 3">
  <p:cSld name="Cover Slide: Client Logo 3">
    <p:spTree>
      <p:nvGrpSpPr>
        <p:cNvPr id="1" name="Shape 421"/>
        <p:cNvGrpSpPr/>
        <p:nvPr/>
      </p:nvGrpSpPr>
      <p:grpSpPr>
        <a:xfrm>
          <a:off x="0" y="0"/>
          <a:ext cx="0" cy="0"/>
          <a:chOff x="0" y="0"/>
          <a:chExt cx="0" cy="0"/>
        </a:xfrm>
      </p:grpSpPr>
      <p:grpSp>
        <p:nvGrpSpPr>
          <p:cNvPr id="422" name="Google Shape;422;p30"/>
          <p:cNvGrpSpPr/>
          <p:nvPr/>
        </p:nvGrpSpPr>
        <p:grpSpPr>
          <a:xfrm>
            <a:off x="968592" y="-5815"/>
            <a:ext cx="8175409" cy="6710285"/>
            <a:chOff x="968592" y="-5815"/>
            <a:chExt cx="8175409" cy="6710285"/>
          </a:xfrm>
        </p:grpSpPr>
        <p:grpSp>
          <p:nvGrpSpPr>
            <p:cNvPr id="423" name="Google Shape;423;p30"/>
            <p:cNvGrpSpPr/>
            <p:nvPr/>
          </p:nvGrpSpPr>
          <p:grpSpPr>
            <a:xfrm>
              <a:off x="1752601" y="-5815"/>
              <a:ext cx="7391400" cy="6181825"/>
              <a:chOff x="533400" y="228599"/>
              <a:chExt cx="3752849" cy="6266964"/>
            </a:xfrm>
          </p:grpSpPr>
          <p:sp>
            <p:nvSpPr>
              <p:cNvPr id="424" name="Google Shape;424;p30"/>
              <p:cNvSpPr/>
              <p:nvPr/>
            </p:nvSpPr>
            <p:spPr>
              <a:xfrm>
                <a:off x="533400" y="1219201"/>
                <a:ext cx="3469615" cy="5276362"/>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5" name="Google Shape;425;p30"/>
              <p:cNvSpPr/>
              <p:nvPr/>
            </p:nvSpPr>
            <p:spPr>
              <a:xfrm>
                <a:off x="533400" y="5715000"/>
                <a:ext cx="3752849" cy="780562"/>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6" name="Google Shape;426;p30"/>
              <p:cNvSpPr/>
              <p:nvPr/>
            </p:nvSpPr>
            <p:spPr>
              <a:xfrm>
                <a:off x="533400" y="981074"/>
                <a:ext cx="3135429" cy="5514487"/>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7" name="Google Shape;427;p30"/>
              <p:cNvSpPr/>
              <p:nvPr/>
            </p:nvSpPr>
            <p:spPr>
              <a:xfrm>
                <a:off x="533400" y="457201"/>
                <a:ext cx="2952298" cy="6038362"/>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8" name="Google Shape;428;p30"/>
              <p:cNvSpPr/>
              <p:nvPr/>
            </p:nvSpPr>
            <p:spPr>
              <a:xfrm>
                <a:off x="533400" y="981074"/>
                <a:ext cx="2952298" cy="5514487"/>
              </a:xfrm>
              <a:prstGeom prst="rect">
                <a:avLst/>
              </a:prstGeom>
              <a:solidFill>
                <a:srgbClr val="D4792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9" name="Google Shape;429;p30"/>
              <p:cNvSpPr/>
              <p:nvPr/>
            </p:nvSpPr>
            <p:spPr>
              <a:xfrm>
                <a:off x="533400" y="1219201"/>
                <a:ext cx="3135429" cy="5276362"/>
              </a:xfrm>
              <a:prstGeom prst="rect">
                <a:avLst/>
              </a:prstGeom>
              <a:solidFill>
                <a:srgbClr val="D8941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0" name="Google Shape;430;p30"/>
              <p:cNvSpPr/>
              <p:nvPr/>
            </p:nvSpPr>
            <p:spPr>
              <a:xfrm>
                <a:off x="533400" y="1219201"/>
                <a:ext cx="2952298" cy="5276362"/>
              </a:xfrm>
              <a:prstGeom prst="rect">
                <a:avLst/>
              </a:prstGeom>
              <a:solidFill>
                <a:srgbClr val="C95A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1" name="Google Shape;431;p30"/>
              <p:cNvSpPr/>
              <p:nvPr/>
            </p:nvSpPr>
            <p:spPr>
              <a:xfrm>
                <a:off x="533400" y="5715000"/>
                <a:ext cx="3469615" cy="780562"/>
              </a:xfrm>
              <a:prstGeom prst="rect">
                <a:avLst/>
              </a:prstGeom>
              <a:solidFill>
                <a:srgbClr val="E78C1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2" name="Google Shape;432;p30"/>
              <p:cNvSpPr/>
              <p:nvPr/>
            </p:nvSpPr>
            <p:spPr>
              <a:xfrm>
                <a:off x="533400" y="5715000"/>
                <a:ext cx="3135429" cy="780562"/>
              </a:xfrm>
              <a:prstGeom prst="rect">
                <a:avLst/>
              </a:prstGeom>
              <a:solidFill>
                <a:srgbClr val="CD6C0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3" name="Google Shape;433;p30"/>
              <p:cNvSpPr/>
              <p:nvPr/>
            </p:nvSpPr>
            <p:spPr>
              <a:xfrm>
                <a:off x="533400" y="5715000"/>
                <a:ext cx="2952298" cy="780562"/>
              </a:xfrm>
              <a:prstGeom prst="rect">
                <a:avLst/>
              </a:prstGeom>
              <a:solidFill>
                <a:srgbClr val="BF42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4" name="Google Shape;434;p30"/>
              <p:cNvSpPr/>
              <p:nvPr/>
            </p:nvSpPr>
            <p:spPr>
              <a:xfrm>
                <a:off x="533400" y="228599"/>
                <a:ext cx="2828549" cy="6266963"/>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5" name="Google Shape;435;p30"/>
              <p:cNvSpPr/>
              <p:nvPr/>
            </p:nvSpPr>
            <p:spPr>
              <a:xfrm>
                <a:off x="533400" y="457201"/>
                <a:ext cx="2828549" cy="6038362"/>
              </a:xfrm>
              <a:prstGeom prst="rect">
                <a:avLst/>
              </a:prstGeom>
              <a:solidFill>
                <a:srgbClr val="D6402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6" name="Google Shape;436;p30"/>
              <p:cNvSpPr/>
              <p:nvPr/>
            </p:nvSpPr>
            <p:spPr>
              <a:xfrm>
                <a:off x="533400" y="981074"/>
                <a:ext cx="2828549" cy="5514487"/>
              </a:xfrm>
              <a:prstGeom prst="rect">
                <a:avLst/>
              </a:prstGeom>
              <a:solidFill>
                <a:srgbClr val="BE321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7" name="Google Shape;437;p30"/>
              <p:cNvSpPr/>
              <p:nvPr/>
            </p:nvSpPr>
            <p:spPr>
              <a:xfrm>
                <a:off x="533400" y="1219201"/>
                <a:ext cx="2828549" cy="5276362"/>
              </a:xfrm>
              <a:prstGeom prst="rect">
                <a:avLst/>
              </a:prstGeom>
              <a:solidFill>
                <a:srgbClr val="B525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8" name="Google Shape;438;p30"/>
              <p:cNvSpPr/>
              <p:nvPr/>
            </p:nvSpPr>
            <p:spPr>
              <a:xfrm>
                <a:off x="533400" y="5715000"/>
                <a:ext cx="2828549" cy="780562"/>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439" name="Google Shape;439;p30"/>
            <p:cNvGrpSpPr/>
            <p:nvPr/>
          </p:nvGrpSpPr>
          <p:grpSpPr>
            <a:xfrm>
              <a:off x="968592" y="6170991"/>
              <a:ext cx="914400" cy="533479"/>
              <a:chOff x="518032" y="978681"/>
              <a:chExt cx="4572000" cy="2667393"/>
            </a:xfrm>
          </p:grpSpPr>
          <p:sp>
            <p:nvSpPr>
              <p:cNvPr id="440" name="Google Shape;440;p30"/>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1" name="Google Shape;441;p30"/>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442" name="Google Shape;442;p30"/>
          <p:cNvSpPr>
            <a:spLocks noGrp="1"/>
          </p:cNvSpPr>
          <p:nvPr>
            <p:ph type="pic" idx="2"/>
          </p:nvPr>
        </p:nvSpPr>
        <p:spPr>
          <a:xfrm>
            <a:off x="609601" y="3048000"/>
            <a:ext cx="914400" cy="7620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grpSp>
        <p:nvGrpSpPr>
          <p:cNvPr id="443" name="Google Shape;443;p30"/>
          <p:cNvGrpSpPr/>
          <p:nvPr/>
        </p:nvGrpSpPr>
        <p:grpSpPr>
          <a:xfrm>
            <a:off x="489086" y="2901698"/>
            <a:ext cx="1209752" cy="151219"/>
            <a:chOff x="489087" y="2521686"/>
            <a:chExt cx="1209752" cy="151219"/>
          </a:xfrm>
        </p:grpSpPr>
        <p:cxnSp>
          <p:nvCxnSpPr>
            <p:cNvPr id="444" name="Google Shape;444;p30"/>
            <p:cNvCxnSpPr/>
            <p:nvPr/>
          </p:nvCxnSpPr>
          <p:spPr>
            <a:xfrm rot="10800000">
              <a:off x="489087" y="2521686"/>
              <a:ext cx="1209752" cy="0"/>
            </a:xfrm>
            <a:prstGeom prst="straightConnector1">
              <a:avLst/>
            </a:prstGeom>
            <a:noFill/>
            <a:ln w="12700" cap="flat" cmpd="sng">
              <a:solidFill>
                <a:schemeClr val="dk1"/>
              </a:solidFill>
              <a:prstDash val="dot"/>
              <a:round/>
              <a:headEnd type="none" w="sm" len="sm"/>
              <a:tailEnd type="none" w="sm" len="sm"/>
            </a:ln>
          </p:spPr>
        </p:cxnSp>
        <p:cxnSp>
          <p:nvCxnSpPr>
            <p:cNvPr id="445" name="Google Shape;445;p30"/>
            <p:cNvCxnSpPr/>
            <p:nvPr/>
          </p:nvCxnSpPr>
          <p:spPr>
            <a:xfrm rot="5400000">
              <a:off x="413478" y="2597295"/>
              <a:ext cx="151219" cy="0"/>
            </a:xfrm>
            <a:prstGeom prst="straightConnector1">
              <a:avLst/>
            </a:prstGeom>
            <a:noFill/>
            <a:ln w="12700" cap="flat" cmpd="sng">
              <a:solidFill>
                <a:schemeClr val="dk1"/>
              </a:solidFill>
              <a:prstDash val="dot"/>
              <a:round/>
              <a:headEnd type="none" w="sm" len="sm"/>
              <a:tailEnd type="none" w="sm" len="sm"/>
            </a:ln>
          </p:spPr>
        </p:cxnSp>
      </p:grpSp>
      <p:sp>
        <p:nvSpPr>
          <p:cNvPr id="446" name="Google Shape;446;p30"/>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7" name="Google Shape;447;p30"/>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448" name="Google Shape;448;p30"/>
          <p:cNvSpPr txBox="1">
            <a:spLocks noGrp="1"/>
          </p:cNvSpPr>
          <p:nvPr>
            <p:ph type="body" idx="3"/>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Key point: Colour" type="obj">
  <p:cSld name="OBJECT">
    <p:bg>
      <p:bgPr>
        <a:solidFill>
          <a:schemeClr val="dk2"/>
        </a:solidFill>
        <a:effectLst/>
      </p:bgPr>
    </p:bg>
    <p:spTree>
      <p:nvGrpSpPr>
        <p:cNvPr id="1" name="Shape 43"/>
        <p:cNvGrpSpPr/>
        <p:nvPr/>
      </p:nvGrpSpPr>
      <p:grpSpPr>
        <a:xfrm>
          <a:off x="0" y="0"/>
          <a:ext cx="0" cy="0"/>
          <a:chOff x="0" y="0"/>
          <a:chExt cx="0" cy="0"/>
        </a:xfrm>
      </p:grpSpPr>
      <p:sp>
        <p:nvSpPr>
          <p:cNvPr id="44" name="Google Shape;44;p4"/>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lt1"/>
              </a:buClr>
              <a:buSzPts val="24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4"/>
          <p:cNvSpPr txBox="1">
            <a:spLocks noGrp="1"/>
          </p:cNvSpPr>
          <p:nvPr>
            <p:ph type="body" idx="1"/>
          </p:nvPr>
        </p:nvSpPr>
        <p:spPr>
          <a:xfrm>
            <a:off x="533400" y="1752600"/>
            <a:ext cx="8077200" cy="4419600"/>
          </a:xfrm>
          <a:prstGeom prst="rect">
            <a:avLst/>
          </a:prstGeom>
          <a:noFill/>
          <a:ln>
            <a:noFill/>
          </a:ln>
        </p:spPr>
        <p:txBody>
          <a:bodyPr spcFirstLastPara="1" wrap="square" lIns="0" tIns="0" rIns="0" bIns="0" anchor="t" anchorCtr="0"/>
          <a:lstStyle>
            <a:lvl1pPr marL="457200" lvl="0" indent="-228600" algn="l">
              <a:lnSpc>
                <a:spcPct val="112500"/>
              </a:lnSpc>
              <a:spcBef>
                <a:spcPts val="0"/>
              </a:spcBef>
              <a:spcAft>
                <a:spcPts val="0"/>
              </a:spcAft>
              <a:buSzPts val="3200"/>
              <a:buFont typeface="Georgia"/>
              <a:buNone/>
              <a:defRPr sz="3200">
                <a:solidFill>
                  <a:schemeClr val="lt1"/>
                </a:solidFill>
              </a:defRPr>
            </a:lvl1pPr>
            <a:lvl2pPr marL="914400" lvl="1" indent="-431800" algn="l">
              <a:lnSpc>
                <a:spcPct val="112500"/>
              </a:lnSpc>
              <a:spcBef>
                <a:spcPts val="600"/>
              </a:spcBef>
              <a:spcAft>
                <a:spcPts val="0"/>
              </a:spcAft>
              <a:buClr>
                <a:schemeClr val="lt1"/>
              </a:buClr>
              <a:buSzPts val="3200"/>
              <a:buChar char="•"/>
              <a:defRPr sz="3200">
                <a:solidFill>
                  <a:schemeClr val="lt1"/>
                </a:solidFill>
              </a:defRPr>
            </a:lvl2pPr>
            <a:lvl3pPr marL="1371600" lvl="2" indent="-431800" algn="l">
              <a:lnSpc>
                <a:spcPct val="112500"/>
              </a:lnSpc>
              <a:spcBef>
                <a:spcPts val="600"/>
              </a:spcBef>
              <a:spcAft>
                <a:spcPts val="0"/>
              </a:spcAft>
              <a:buClr>
                <a:schemeClr val="lt1"/>
              </a:buClr>
              <a:buSzPts val="3200"/>
              <a:buChar char="-"/>
              <a:defRPr sz="3200">
                <a:solidFill>
                  <a:schemeClr val="lt1"/>
                </a:solidFill>
              </a:defRPr>
            </a:lvl3pPr>
            <a:lvl4pPr marL="1828800" lvl="3" indent="-431800" algn="l">
              <a:lnSpc>
                <a:spcPct val="112500"/>
              </a:lnSpc>
              <a:spcBef>
                <a:spcPts val="600"/>
              </a:spcBef>
              <a:spcAft>
                <a:spcPts val="0"/>
              </a:spcAft>
              <a:buClr>
                <a:schemeClr val="lt1"/>
              </a:buClr>
              <a:buSzPts val="3200"/>
              <a:buChar char="◦"/>
              <a:defRPr sz="3200">
                <a:solidFill>
                  <a:schemeClr val="lt1"/>
                </a:solidFill>
              </a:defRPr>
            </a:lvl4pPr>
            <a:lvl5pPr marL="2286000" lvl="4" indent="-431800" algn="l">
              <a:lnSpc>
                <a:spcPct val="112500"/>
              </a:lnSpc>
              <a:spcBef>
                <a:spcPts val="600"/>
              </a:spcBef>
              <a:spcAft>
                <a:spcPts val="0"/>
              </a:spcAft>
              <a:buClr>
                <a:schemeClr val="lt1"/>
              </a:buClr>
              <a:buSzPts val="3200"/>
              <a:buChar char="›"/>
              <a:defRPr sz="3200">
                <a:solidFill>
                  <a:schemeClr val="lt1"/>
                </a:solidFill>
              </a:defRPr>
            </a:lvl5pPr>
            <a:lvl6pPr marL="2743200" lvl="5" indent="-228600" algn="l">
              <a:lnSpc>
                <a:spcPct val="128571"/>
              </a:lnSpc>
              <a:spcBef>
                <a:spcPts val="600"/>
              </a:spcBef>
              <a:spcAft>
                <a:spcPts val="0"/>
              </a:spcAft>
              <a:buClr>
                <a:schemeClr val="lt1"/>
              </a:buClr>
              <a:buSzPts val="2800"/>
              <a:buFont typeface="Arial"/>
              <a:buNone/>
              <a:defRPr sz="2800">
                <a:solidFill>
                  <a:schemeClr val="lt1"/>
                </a:solidFill>
              </a:defRPr>
            </a:lvl6pPr>
            <a:lvl7pPr marL="3200400" lvl="6" indent="-406400" algn="l">
              <a:lnSpc>
                <a:spcPct val="100000"/>
              </a:lnSpc>
              <a:spcBef>
                <a:spcPts val="60"/>
              </a:spcBef>
              <a:spcAft>
                <a:spcPts val="0"/>
              </a:spcAft>
              <a:buClr>
                <a:schemeClr val="lt1"/>
              </a:buClr>
              <a:buSzPts val="2800"/>
              <a:buAutoNum type="alphaLcPeriod"/>
              <a:defRPr sz="2800">
                <a:solidFill>
                  <a:schemeClr val="lt1"/>
                </a:solidFill>
              </a:defRPr>
            </a:lvl7pPr>
            <a:lvl8pPr marL="3657600" lvl="7" indent="-406400" algn="l">
              <a:lnSpc>
                <a:spcPct val="128571"/>
              </a:lnSpc>
              <a:spcBef>
                <a:spcPts val="900"/>
              </a:spcBef>
              <a:spcAft>
                <a:spcPts val="0"/>
              </a:spcAft>
              <a:buClr>
                <a:schemeClr val="lt1"/>
              </a:buClr>
              <a:buSzPts val="2800"/>
              <a:buAutoNum type="romanLcPeriod"/>
              <a:defRPr sz="2800">
                <a:solidFill>
                  <a:schemeClr val="lt1"/>
                </a:solidFill>
              </a:defRPr>
            </a:lvl8pPr>
            <a:lvl9pPr marL="4114800" lvl="8" indent="-228600" algn="l">
              <a:lnSpc>
                <a:spcPct val="100000"/>
              </a:lnSpc>
              <a:spcBef>
                <a:spcPts val="900"/>
              </a:spcBef>
              <a:spcAft>
                <a:spcPts val="900"/>
              </a:spcAft>
              <a:buClr>
                <a:schemeClr val="lt1"/>
              </a:buClr>
              <a:buSzPts val="2800"/>
              <a:buNone/>
              <a:defRPr sz="2800">
                <a:solidFill>
                  <a:schemeClr val="lt1"/>
                </a:solidFill>
              </a:defRPr>
            </a:lvl9pPr>
          </a:lstStyle>
          <a:p>
            <a:endParaRPr/>
          </a:p>
        </p:txBody>
      </p:sp>
      <p:sp>
        <p:nvSpPr>
          <p:cNvPr id="46" name="Google Shape;46;p4"/>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47" name="Google Shape;47;p4"/>
          <p:cNvCxnSpPr/>
          <p:nvPr/>
        </p:nvCxnSpPr>
        <p:spPr>
          <a:xfrm rot="10800000" flipH="1">
            <a:off x="381000" y="609601"/>
            <a:ext cx="8229600" cy="144000"/>
          </a:xfrm>
          <a:prstGeom prst="bentConnector2">
            <a:avLst/>
          </a:prstGeom>
          <a:noFill/>
          <a:ln w="12700" cap="flat" cmpd="sng">
            <a:solidFill>
              <a:schemeClr val="lt1"/>
            </a:solidFill>
            <a:prstDash val="solid"/>
            <a:round/>
            <a:headEnd type="none" w="sm" len="sm"/>
            <a:tailEnd type="none" w="sm" len="sm"/>
          </a:ln>
        </p:spPr>
      </p:cxnSp>
      <p:sp>
        <p:nvSpPr>
          <p:cNvPr id="48" name="Google Shape;48;p4"/>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49" name="Google Shape;49;p4"/>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4"/>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Cover Slide: Client Logo 4">
  <p:cSld name="Cover Slide: Client Logo 4">
    <p:spTree>
      <p:nvGrpSpPr>
        <p:cNvPr id="1" name="Shape 449"/>
        <p:cNvGrpSpPr/>
        <p:nvPr/>
      </p:nvGrpSpPr>
      <p:grpSpPr>
        <a:xfrm>
          <a:off x="0" y="0"/>
          <a:ext cx="0" cy="0"/>
          <a:chOff x="0" y="0"/>
          <a:chExt cx="0" cy="0"/>
        </a:xfrm>
      </p:grpSpPr>
      <p:grpSp>
        <p:nvGrpSpPr>
          <p:cNvPr id="450" name="Google Shape;450;p31"/>
          <p:cNvGrpSpPr/>
          <p:nvPr/>
        </p:nvGrpSpPr>
        <p:grpSpPr>
          <a:xfrm>
            <a:off x="968592" y="-5815"/>
            <a:ext cx="8175409" cy="6710285"/>
            <a:chOff x="968592" y="-5815"/>
            <a:chExt cx="8175409" cy="6710285"/>
          </a:xfrm>
        </p:grpSpPr>
        <p:grpSp>
          <p:nvGrpSpPr>
            <p:cNvPr id="451" name="Google Shape;451;p31"/>
            <p:cNvGrpSpPr/>
            <p:nvPr/>
          </p:nvGrpSpPr>
          <p:grpSpPr>
            <a:xfrm>
              <a:off x="1752601" y="-5815"/>
              <a:ext cx="7391400" cy="6181825"/>
              <a:chOff x="533400" y="228599"/>
              <a:chExt cx="3752849" cy="6266963"/>
            </a:xfrm>
          </p:grpSpPr>
          <p:sp>
            <p:nvSpPr>
              <p:cNvPr id="452" name="Google Shape;452;p31"/>
              <p:cNvSpPr/>
              <p:nvPr/>
            </p:nvSpPr>
            <p:spPr>
              <a:xfrm>
                <a:off x="533400" y="4725009"/>
                <a:ext cx="3482025" cy="1770553"/>
              </a:xfrm>
              <a:prstGeom prst="rect">
                <a:avLst/>
              </a:prstGeom>
              <a:solidFill>
                <a:srgbClr val="F3BC8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3" name="Google Shape;453;p31"/>
              <p:cNvSpPr/>
              <p:nvPr/>
            </p:nvSpPr>
            <p:spPr>
              <a:xfrm>
                <a:off x="533400" y="5344696"/>
                <a:ext cx="3752849" cy="1150866"/>
              </a:xfrm>
              <a:prstGeom prst="rect">
                <a:avLst/>
              </a:prstGeom>
              <a:solidFill>
                <a:srgbClr val="E669A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4" name="Google Shape;454;p31"/>
              <p:cNvSpPr/>
              <p:nvPr/>
            </p:nvSpPr>
            <p:spPr>
              <a:xfrm>
                <a:off x="533400" y="939078"/>
                <a:ext cx="3288579" cy="5556483"/>
              </a:xfrm>
              <a:prstGeom prst="rect">
                <a:avLst/>
              </a:prstGeom>
              <a:solidFill>
                <a:srgbClr val="E4C7A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5" name="Google Shape;455;p31"/>
              <p:cNvSpPr/>
              <p:nvPr/>
            </p:nvSpPr>
            <p:spPr>
              <a:xfrm>
                <a:off x="533400" y="463253"/>
                <a:ext cx="3172512" cy="6032309"/>
              </a:xfrm>
              <a:prstGeom prst="rect">
                <a:avLst/>
              </a:prstGeom>
              <a:solidFill>
                <a:srgbClr val="EE9C3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6" name="Google Shape;456;p31"/>
              <p:cNvSpPr/>
              <p:nvPr/>
            </p:nvSpPr>
            <p:spPr>
              <a:xfrm>
                <a:off x="533400" y="939078"/>
                <a:ext cx="3172512" cy="5556483"/>
              </a:xfrm>
              <a:prstGeom prst="rect">
                <a:avLst/>
              </a:prstGeom>
              <a:solidFill>
                <a:srgbClr val="D4792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7" name="Google Shape;457;p31"/>
              <p:cNvSpPr/>
              <p:nvPr/>
            </p:nvSpPr>
            <p:spPr>
              <a:xfrm>
                <a:off x="533400" y="4725009"/>
                <a:ext cx="3288579" cy="1770553"/>
              </a:xfrm>
              <a:prstGeom prst="rect">
                <a:avLst/>
              </a:prstGeom>
              <a:solidFill>
                <a:srgbClr val="D8925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8" name="Google Shape;458;p31"/>
              <p:cNvSpPr/>
              <p:nvPr/>
            </p:nvSpPr>
            <p:spPr>
              <a:xfrm>
                <a:off x="533400" y="4725009"/>
                <a:ext cx="3172512" cy="1770553"/>
              </a:xfrm>
              <a:prstGeom prst="rect">
                <a:avLst/>
              </a:prstGeom>
              <a:solidFill>
                <a:srgbClr val="C9591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9" name="Google Shape;459;p31"/>
              <p:cNvSpPr/>
              <p:nvPr/>
            </p:nvSpPr>
            <p:spPr>
              <a:xfrm>
                <a:off x="533400" y="5344696"/>
                <a:ext cx="3482025" cy="1150866"/>
              </a:xfrm>
              <a:prstGeom prst="rect">
                <a:avLst/>
              </a:prstGeom>
              <a:solidFill>
                <a:srgbClr val="DA4D5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0" name="Google Shape;460;p31"/>
              <p:cNvSpPr/>
              <p:nvPr/>
            </p:nvSpPr>
            <p:spPr>
              <a:xfrm>
                <a:off x="533400" y="5344696"/>
                <a:ext cx="3288579" cy="1150866"/>
              </a:xfrm>
              <a:prstGeom prst="rect">
                <a:avLst/>
              </a:prstGeom>
              <a:solidFill>
                <a:srgbClr val="C23C3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1" name="Google Shape;461;p31"/>
              <p:cNvSpPr/>
              <p:nvPr/>
            </p:nvSpPr>
            <p:spPr>
              <a:xfrm>
                <a:off x="533400" y="5344696"/>
                <a:ext cx="3172512" cy="1150866"/>
              </a:xfrm>
              <a:prstGeom prst="rect">
                <a:avLst/>
              </a:prstGeom>
              <a:solidFill>
                <a:srgbClr val="B5250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2" name="Google Shape;462;p31"/>
              <p:cNvSpPr/>
              <p:nvPr/>
            </p:nvSpPr>
            <p:spPr>
              <a:xfrm>
                <a:off x="533400" y="228599"/>
                <a:ext cx="2940377" cy="6266963"/>
              </a:xfrm>
              <a:prstGeom prst="rect">
                <a:avLst/>
              </a:prstGeom>
              <a:solidFill>
                <a:srgbClr val="F3BE2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3" name="Google Shape;463;p31"/>
              <p:cNvSpPr/>
              <p:nvPr/>
            </p:nvSpPr>
            <p:spPr>
              <a:xfrm>
                <a:off x="533400" y="463253"/>
                <a:ext cx="2940377" cy="6032309"/>
              </a:xfrm>
              <a:prstGeom prst="rect">
                <a:avLst/>
              </a:prstGeom>
              <a:solidFill>
                <a:srgbClr val="E2740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4" name="Google Shape;464;p31"/>
              <p:cNvSpPr/>
              <p:nvPr/>
            </p:nvSpPr>
            <p:spPr>
              <a:xfrm>
                <a:off x="533400" y="939078"/>
                <a:ext cx="2940377" cy="5556483"/>
              </a:xfrm>
              <a:prstGeom prst="rect">
                <a:avLst/>
              </a:prstGeom>
              <a:solidFill>
                <a:srgbClr val="C95A0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5" name="Google Shape;465;p31"/>
              <p:cNvSpPr/>
              <p:nvPr/>
            </p:nvSpPr>
            <p:spPr>
              <a:xfrm>
                <a:off x="533400" y="4725009"/>
                <a:ext cx="2940377" cy="1770553"/>
              </a:xfrm>
              <a:prstGeom prst="rect">
                <a:avLst/>
              </a:prstGeom>
              <a:solidFill>
                <a:srgbClr val="BF420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6" name="Google Shape;466;p31"/>
              <p:cNvSpPr/>
              <p:nvPr/>
            </p:nvSpPr>
            <p:spPr>
              <a:xfrm>
                <a:off x="533400" y="5344696"/>
                <a:ext cx="2940377" cy="1150866"/>
              </a:xfrm>
              <a:prstGeom prst="rect">
                <a:avLst/>
              </a:prstGeom>
              <a:solidFill>
                <a:srgbClr val="AC1B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467" name="Google Shape;467;p31"/>
            <p:cNvGrpSpPr/>
            <p:nvPr/>
          </p:nvGrpSpPr>
          <p:grpSpPr>
            <a:xfrm>
              <a:off x="968592" y="6170991"/>
              <a:ext cx="914400" cy="533479"/>
              <a:chOff x="518032" y="978681"/>
              <a:chExt cx="4572000" cy="2667393"/>
            </a:xfrm>
          </p:grpSpPr>
          <p:sp>
            <p:nvSpPr>
              <p:cNvPr id="468" name="Google Shape;468;p31"/>
              <p:cNvSpPr/>
              <p:nvPr/>
            </p:nvSpPr>
            <p:spPr>
              <a:xfrm>
                <a:off x="3295650" y="978681"/>
                <a:ext cx="1143000" cy="263229"/>
              </a:xfrm>
              <a:prstGeom prst="rect">
                <a:avLst/>
              </a:prstGeom>
              <a:solidFill>
                <a:srgbClr val="A1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69" name="Google Shape;469;p31"/>
              <p:cNvSpPr/>
              <p:nvPr/>
            </p:nvSpPr>
            <p:spPr>
              <a:xfrm>
                <a:off x="518032" y="1922794"/>
                <a:ext cx="4572000" cy="1723280"/>
              </a:xfrm>
              <a:custGeom>
                <a:avLst/>
                <a:gdLst/>
                <a:ahLst/>
                <a:cxnLst/>
                <a:rect l="l" t="t" r="r" b="b"/>
                <a:pathLst>
                  <a:path w="4127" h="1544" extrusionOk="0">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sp>
        <p:nvSpPr>
          <p:cNvPr id="470" name="Google Shape;470;p31"/>
          <p:cNvSpPr>
            <a:spLocks noGrp="1"/>
          </p:cNvSpPr>
          <p:nvPr>
            <p:ph type="pic" idx="2"/>
          </p:nvPr>
        </p:nvSpPr>
        <p:spPr>
          <a:xfrm>
            <a:off x="609601" y="3048000"/>
            <a:ext cx="914400" cy="7620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400"/>
              <a:buFont typeface="Georgia"/>
              <a:buNone/>
              <a:defRPr sz="14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grpSp>
        <p:nvGrpSpPr>
          <p:cNvPr id="471" name="Google Shape;471;p31"/>
          <p:cNvGrpSpPr/>
          <p:nvPr/>
        </p:nvGrpSpPr>
        <p:grpSpPr>
          <a:xfrm>
            <a:off x="489086" y="2901698"/>
            <a:ext cx="1209752" cy="151219"/>
            <a:chOff x="489087" y="2521686"/>
            <a:chExt cx="1209752" cy="151219"/>
          </a:xfrm>
        </p:grpSpPr>
        <p:cxnSp>
          <p:nvCxnSpPr>
            <p:cNvPr id="472" name="Google Shape;472;p31"/>
            <p:cNvCxnSpPr/>
            <p:nvPr/>
          </p:nvCxnSpPr>
          <p:spPr>
            <a:xfrm rot="10800000">
              <a:off x="489087" y="2521686"/>
              <a:ext cx="1209752" cy="0"/>
            </a:xfrm>
            <a:prstGeom prst="straightConnector1">
              <a:avLst/>
            </a:prstGeom>
            <a:noFill/>
            <a:ln w="12700" cap="flat" cmpd="sng">
              <a:solidFill>
                <a:schemeClr val="dk1"/>
              </a:solidFill>
              <a:prstDash val="dot"/>
              <a:round/>
              <a:headEnd type="none" w="sm" len="sm"/>
              <a:tailEnd type="none" w="sm" len="sm"/>
            </a:ln>
          </p:spPr>
        </p:cxnSp>
        <p:cxnSp>
          <p:nvCxnSpPr>
            <p:cNvPr id="473" name="Google Shape;473;p31"/>
            <p:cNvCxnSpPr/>
            <p:nvPr/>
          </p:nvCxnSpPr>
          <p:spPr>
            <a:xfrm rot="5400000">
              <a:off x="413478" y="2597295"/>
              <a:ext cx="151219" cy="0"/>
            </a:xfrm>
            <a:prstGeom prst="straightConnector1">
              <a:avLst/>
            </a:prstGeom>
            <a:noFill/>
            <a:ln w="12700" cap="flat" cmpd="sng">
              <a:solidFill>
                <a:schemeClr val="dk1"/>
              </a:solidFill>
              <a:prstDash val="dot"/>
              <a:round/>
              <a:headEnd type="none" w="sm" len="sm"/>
              <a:tailEnd type="none" w="sm" len="sm"/>
            </a:ln>
          </p:spPr>
        </p:cxnSp>
      </p:grpSp>
      <p:sp>
        <p:nvSpPr>
          <p:cNvPr id="474" name="Google Shape;474;p31"/>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1"/>
              </a:buClr>
              <a:buSzPts val="3200"/>
              <a:buFont typeface="Georgia"/>
              <a:buNone/>
              <a:defRPr sz="3200" b="1" i="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5" name="Google Shape;475;p31"/>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lt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476" name="Google Shape;476;p31"/>
          <p:cNvSpPr txBox="1">
            <a:spLocks noGrp="1"/>
          </p:cNvSpPr>
          <p:nvPr>
            <p:ph type="body" idx="3"/>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lt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Cover Slide: Halftone Maroon Logo">
  <p:cSld name="Cover Slide: Halftone Maroon Logo">
    <p:spTree>
      <p:nvGrpSpPr>
        <p:cNvPr id="1" name="Shape 477"/>
        <p:cNvGrpSpPr/>
        <p:nvPr/>
      </p:nvGrpSpPr>
      <p:grpSpPr>
        <a:xfrm>
          <a:off x="0" y="0"/>
          <a:ext cx="0" cy="0"/>
          <a:chOff x="0" y="0"/>
          <a:chExt cx="0" cy="0"/>
        </a:xfrm>
      </p:grpSpPr>
      <p:grpSp>
        <p:nvGrpSpPr>
          <p:cNvPr id="478" name="Google Shape;478;p32"/>
          <p:cNvGrpSpPr/>
          <p:nvPr/>
        </p:nvGrpSpPr>
        <p:grpSpPr>
          <a:xfrm>
            <a:off x="970812" y="5769514"/>
            <a:ext cx="1230060" cy="934956"/>
            <a:chOff x="-6746876" y="-3228975"/>
            <a:chExt cx="4248150" cy="3228975"/>
          </a:xfrm>
        </p:grpSpPr>
        <p:sp>
          <p:nvSpPr>
            <p:cNvPr id="479" name="Google Shape;479;p32"/>
            <p:cNvSpPr/>
            <p:nvPr/>
          </p:nvSpPr>
          <p:spPr>
            <a:xfrm>
              <a:off x="-4043364" y="-2239962"/>
              <a:ext cx="1544638" cy="398463"/>
            </a:xfrm>
            <a:prstGeom prst="rect">
              <a:avLst/>
            </a:prstGeom>
            <a:solidFill>
              <a:srgbClr val="CFBDB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0" name="Google Shape;480;p32"/>
            <p:cNvSpPr/>
            <p:nvPr/>
          </p:nvSpPr>
          <p:spPr>
            <a:xfrm>
              <a:off x="-4043364" y="-2832100"/>
              <a:ext cx="1346201" cy="990600"/>
            </a:xfrm>
            <a:prstGeom prst="rect">
              <a:avLst/>
            </a:prstGeom>
            <a:solidFill>
              <a:srgbClr val="DFD3D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1" name="Google Shape;481;p32"/>
            <p:cNvSpPr/>
            <p:nvPr/>
          </p:nvSpPr>
          <p:spPr>
            <a:xfrm>
              <a:off x="-4043364" y="-3228975"/>
              <a:ext cx="792163" cy="1387475"/>
            </a:xfrm>
            <a:prstGeom prst="rect">
              <a:avLst/>
            </a:prstGeom>
            <a:solidFill>
              <a:srgbClr val="D7C8C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2" name="Google Shape;482;p32"/>
            <p:cNvSpPr/>
            <p:nvPr/>
          </p:nvSpPr>
          <p:spPr>
            <a:xfrm>
              <a:off x="-4043364" y="-3071812"/>
              <a:ext cx="944563" cy="1230312"/>
            </a:xfrm>
            <a:prstGeom prst="rect">
              <a:avLst/>
            </a:prstGeom>
            <a:solidFill>
              <a:srgbClr val="E7DED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3" name="Google Shape;483;p32"/>
            <p:cNvSpPr/>
            <p:nvPr/>
          </p:nvSpPr>
          <p:spPr>
            <a:xfrm>
              <a:off x="-4043364" y="-2239962"/>
              <a:ext cx="1346201" cy="398463"/>
            </a:xfrm>
            <a:prstGeom prst="rect">
              <a:avLst/>
            </a:prstGeom>
            <a:solidFill>
              <a:srgbClr val="B79C9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4" name="Google Shape;484;p32"/>
            <p:cNvSpPr/>
            <p:nvPr/>
          </p:nvSpPr>
          <p:spPr>
            <a:xfrm>
              <a:off x="-4043364" y="-3071812"/>
              <a:ext cx="792163" cy="1230312"/>
            </a:xfrm>
            <a:prstGeom prst="rect">
              <a:avLst/>
            </a:prstGeom>
            <a:solidFill>
              <a:srgbClr val="BFA7A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5" name="Google Shape;485;p32"/>
            <p:cNvSpPr/>
            <p:nvPr/>
          </p:nvSpPr>
          <p:spPr>
            <a:xfrm>
              <a:off x="-4043364" y="-2832101"/>
              <a:ext cx="944563" cy="990601"/>
            </a:xfrm>
            <a:prstGeom prst="rect">
              <a:avLst/>
            </a:prstGeom>
            <a:solidFill>
              <a:srgbClr val="BFA7A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6" name="Google Shape;486;p32"/>
            <p:cNvSpPr/>
            <p:nvPr/>
          </p:nvSpPr>
          <p:spPr>
            <a:xfrm>
              <a:off x="-4043364" y="-2239962"/>
              <a:ext cx="944563" cy="398463"/>
            </a:xfrm>
            <a:prstGeom prst="rect">
              <a:avLst/>
            </a:prstGeom>
            <a:solidFill>
              <a:srgbClr val="A8868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7" name="Google Shape;487;p32"/>
            <p:cNvSpPr/>
            <p:nvPr/>
          </p:nvSpPr>
          <p:spPr>
            <a:xfrm>
              <a:off x="-4043364" y="-2832101"/>
              <a:ext cx="792163" cy="990601"/>
            </a:xfrm>
            <a:prstGeom prst="rect">
              <a:avLst/>
            </a:prstGeom>
            <a:solidFill>
              <a:srgbClr val="A8868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8" name="Google Shape;488;p32"/>
            <p:cNvSpPr/>
            <p:nvPr/>
          </p:nvSpPr>
          <p:spPr>
            <a:xfrm>
              <a:off x="-4043364" y="-2239962"/>
              <a:ext cx="792163" cy="398463"/>
            </a:xfrm>
            <a:prstGeom prst="rect">
              <a:avLst/>
            </a:prstGeom>
            <a:solidFill>
              <a:srgbClr val="98706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9" name="Google Shape;489;p32"/>
            <p:cNvSpPr/>
            <p:nvPr/>
          </p:nvSpPr>
          <p:spPr>
            <a:xfrm>
              <a:off x="-4043364" y="-2433637"/>
              <a:ext cx="495300" cy="592137"/>
            </a:xfrm>
            <a:prstGeom prst="rect">
              <a:avLst/>
            </a:prstGeom>
            <a:solidFill>
              <a:srgbClr val="90656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0" name="Google Shape;490;p32"/>
            <p:cNvSpPr/>
            <p:nvPr/>
          </p:nvSpPr>
          <p:spPr>
            <a:xfrm>
              <a:off x="-4833939" y="-1841500"/>
              <a:ext cx="790575" cy="198438"/>
            </a:xfrm>
            <a:prstGeom prst="rect">
              <a:avLst/>
            </a:prstGeom>
            <a:solidFill>
              <a:srgbClr val="804F4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1" name="Google Shape;491;p32"/>
            <p:cNvSpPr/>
            <p:nvPr/>
          </p:nvSpPr>
          <p:spPr>
            <a:xfrm>
              <a:off x="-4043364" y="-2239962"/>
              <a:ext cx="495300" cy="398463"/>
            </a:xfrm>
            <a:prstGeom prst="rect">
              <a:avLst/>
            </a:prstGeom>
            <a:solidFill>
              <a:srgbClr val="804F4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2" name="Google Shape;492;p32"/>
            <p:cNvSpPr/>
            <p:nvPr/>
          </p:nvSpPr>
          <p:spPr>
            <a:xfrm>
              <a:off x="-4373564" y="-1185862"/>
              <a:ext cx="787400" cy="839788"/>
            </a:xfrm>
            <a:custGeom>
              <a:avLst/>
              <a:gdLst/>
              <a:ahLst/>
              <a:cxnLst/>
              <a:rect l="l" t="t" r="r" b="b"/>
              <a:pathLst>
                <a:path w="210" h="224" extrusionOk="0">
                  <a:moveTo>
                    <a:pt x="134" y="24"/>
                  </a:moveTo>
                  <a:cubicBezTo>
                    <a:pt x="98" y="30"/>
                    <a:pt x="79" y="57"/>
                    <a:pt x="79" y="104"/>
                  </a:cubicBezTo>
                  <a:cubicBezTo>
                    <a:pt x="79" y="152"/>
                    <a:pt x="104" y="184"/>
                    <a:pt x="142" y="184"/>
                  </a:cubicBezTo>
                  <a:cubicBezTo>
                    <a:pt x="160" y="184"/>
                    <a:pt x="176" y="178"/>
                    <a:pt x="210" y="161"/>
                  </a:cubicBezTo>
                  <a:cubicBezTo>
                    <a:pt x="210" y="200"/>
                    <a:pt x="210" y="200"/>
                    <a:pt x="210" y="200"/>
                  </a:cubicBezTo>
                  <a:cubicBezTo>
                    <a:pt x="169" y="219"/>
                    <a:pt x="145" y="224"/>
                    <a:pt x="113" y="224"/>
                  </a:cubicBezTo>
                  <a:cubicBezTo>
                    <a:pt x="77" y="224"/>
                    <a:pt x="52" y="215"/>
                    <a:pt x="32" y="194"/>
                  </a:cubicBezTo>
                  <a:cubicBezTo>
                    <a:pt x="11" y="173"/>
                    <a:pt x="0" y="146"/>
                    <a:pt x="0" y="115"/>
                  </a:cubicBezTo>
                  <a:cubicBezTo>
                    <a:pt x="0" y="47"/>
                    <a:pt x="51" y="0"/>
                    <a:pt x="125" y="0"/>
                  </a:cubicBezTo>
                  <a:cubicBezTo>
                    <a:pt x="174" y="0"/>
                    <a:pt x="208" y="23"/>
                    <a:pt x="208" y="56"/>
                  </a:cubicBezTo>
                  <a:cubicBezTo>
                    <a:pt x="208" y="77"/>
                    <a:pt x="192" y="92"/>
                    <a:pt x="169" y="92"/>
                  </a:cubicBezTo>
                  <a:cubicBezTo>
                    <a:pt x="157" y="92"/>
                    <a:pt x="147" y="88"/>
                    <a:pt x="134" y="81"/>
                  </a:cubicBezTo>
                  <a:lnTo>
                    <a:pt x="134" y="24"/>
                  </a:lnTo>
                  <a:close/>
                </a:path>
              </a:pathLst>
            </a:custGeom>
            <a:solidFill>
              <a:srgbClr val="6023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3" name="Google Shape;493;p32"/>
            <p:cNvSpPr/>
            <p:nvPr/>
          </p:nvSpPr>
          <p:spPr>
            <a:xfrm>
              <a:off x="-5741989" y="-1185862"/>
              <a:ext cx="1365250" cy="828675"/>
            </a:xfrm>
            <a:custGeom>
              <a:avLst/>
              <a:gdLst/>
              <a:ahLst/>
              <a:cxnLst/>
              <a:rect l="l" t="t" r="r" b="b"/>
              <a:pathLst>
                <a:path w="364" h="221" extrusionOk="0">
                  <a:moveTo>
                    <a:pt x="319" y="115"/>
                  </a:moveTo>
                  <a:cubicBezTo>
                    <a:pt x="352" y="74"/>
                    <a:pt x="364" y="57"/>
                    <a:pt x="364" y="37"/>
                  </a:cubicBezTo>
                  <a:cubicBezTo>
                    <a:pt x="364" y="17"/>
                    <a:pt x="348" y="0"/>
                    <a:pt x="326" y="0"/>
                  </a:cubicBezTo>
                  <a:cubicBezTo>
                    <a:pt x="313" y="0"/>
                    <a:pt x="301" y="7"/>
                    <a:pt x="295" y="13"/>
                  </a:cubicBezTo>
                  <a:cubicBezTo>
                    <a:pt x="295" y="97"/>
                    <a:pt x="295" y="97"/>
                    <a:pt x="295" y="97"/>
                  </a:cubicBezTo>
                  <a:cubicBezTo>
                    <a:pt x="242" y="169"/>
                    <a:pt x="242" y="169"/>
                    <a:pt x="242" y="169"/>
                  </a:cubicBezTo>
                  <a:cubicBezTo>
                    <a:pt x="242" y="6"/>
                    <a:pt x="242" y="6"/>
                    <a:pt x="242" y="6"/>
                  </a:cubicBezTo>
                  <a:cubicBezTo>
                    <a:pt x="191" y="6"/>
                    <a:pt x="191" y="6"/>
                    <a:pt x="191" y="6"/>
                  </a:cubicBezTo>
                  <a:cubicBezTo>
                    <a:pt x="106" y="146"/>
                    <a:pt x="106" y="146"/>
                    <a:pt x="106" y="146"/>
                  </a:cubicBezTo>
                  <a:cubicBezTo>
                    <a:pt x="106" y="6"/>
                    <a:pt x="106" y="6"/>
                    <a:pt x="106" y="6"/>
                  </a:cubicBezTo>
                  <a:cubicBezTo>
                    <a:pt x="77" y="6"/>
                    <a:pt x="77" y="6"/>
                    <a:pt x="77" y="6"/>
                  </a:cubicBezTo>
                  <a:cubicBezTo>
                    <a:pt x="0" y="24"/>
                    <a:pt x="0" y="24"/>
                    <a:pt x="0" y="24"/>
                  </a:cubicBezTo>
                  <a:cubicBezTo>
                    <a:pt x="0" y="44"/>
                    <a:pt x="0" y="44"/>
                    <a:pt x="0" y="44"/>
                  </a:cubicBezTo>
                  <a:cubicBezTo>
                    <a:pt x="42" y="48"/>
                    <a:pt x="42" y="48"/>
                    <a:pt x="42" y="48"/>
                  </a:cubicBezTo>
                  <a:cubicBezTo>
                    <a:pt x="42" y="221"/>
                    <a:pt x="42" y="221"/>
                    <a:pt x="42" y="221"/>
                  </a:cubicBezTo>
                  <a:cubicBezTo>
                    <a:pt x="96" y="221"/>
                    <a:pt x="96" y="221"/>
                    <a:pt x="96" y="221"/>
                  </a:cubicBezTo>
                  <a:cubicBezTo>
                    <a:pt x="177" y="87"/>
                    <a:pt x="177" y="87"/>
                    <a:pt x="177" y="87"/>
                  </a:cubicBezTo>
                  <a:cubicBezTo>
                    <a:pt x="177" y="221"/>
                    <a:pt x="177" y="221"/>
                    <a:pt x="177" y="221"/>
                  </a:cubicBezTo>
                  <a:cubicBezTo>
                    <a:pt x="237" y="221"/>
                    <a:pt x="237" y="221"/>
                    <a:pt x="237" y="221"/>
                  </a:cubicBezTo>
                  <a:lnTo>
                    <a:pt x="319" y="115"/>
                  </a:lnTo>
                  <a:close/>
                </a:path>
              </a:pathLst>
            </a:custGeom>
            <a:solidFill>
              <a:srgbClr val="6023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94" name="Google Shape;494;p32"/>
            <p:cNvSpPr/>
            <p:nvPr/>
          </p:nvSpPr>
          <p:spPr>
            <a:xfrm>
              <a:off x="-6746876" y="-1181100"/>
              <a:ext cx="977900" cy="1181100"/>
            </a:xfrm>
            <a:custGeom>
              <a:avLst/>
              <a:gdLst/>
              <a:ahLst/>
              <a:cxnLst/>
              <a:rect l="l" t="t" r="r" b="b"/>
              <a:pathLst>
                <a:path w="261" h="315" extrusionOk="0">
                  <a:moveTo>
                    <a:pt x="106" y="193"/>
                  </a:moveTo>
                  <a:cubicBezTo>
                    <a:pt x="112" y="193"/>
                    <a:pt x="114" y="193"/>
                    <a:pt x="118" y="193"/>
                  </a:cubicBezTo>
                  <a:cubicBezTo>
                    <a:pt x="161" y="193"/>
                    <a:pt x="185" y="166"/>
                    <a:pt x="185" y="114"/>
                  </a:cubicBezTo>
                  <a:cubicBezTo>
                    <a:pt x="185" y="70"/>
                    <a:pt x="166" y="46"/>
                    <a:pt x="130" y="46"/>
                  </a:cubicBezTo>
                  <a:cubicBezTo>
                    <a:pt x="125" y="46"/>
                    <a:pt x="118" y="47"/>
                    <a:pt x="106" y="49"/>
                  </a:cubicBezTo>
                  <a:lnTo>
                    <a:pt x="106" y="193"/>
                  </a:lnTo>
                  <a:close/>
                  <a:moveTo>
                    <a:pt x="106" y="287"/>
                  </a:moveTo>
                  <a:cubicBezTo>
                    <a:pt x="141" y="295"/>
                    <a:pt x="141" y="295"/>
                    <a:pt x="141" y="295"/>
                  </a:cubicBezTo>
                  <a:cubicBezTo>
                    <a:pt x="141" y="315"/>
                    <a:pt x="141" y="315"/>
                    <a:pt x="141" y="315"/>
                  </a:cubicBezTo>
                  <a:cubicBezTo>
                    <a:pt x="3" y="315"/>
                    <a:pt x="3" y="315"/>
                    <a:pt x="3" y="315"/>
                  </a:cubicBezTo>
                  <a:cubicBezTo>
                    <a:pt x="3" y="295"/>
                    <a:pt x="3" y="295"/>
                    <a:pt x="3" y="295"/>
                  </a:cubicBezTo>
                  <a:cubicBezTo>
                    <a:pt x="35" y="287"/>
                    <a:pt x="35" y="287"/>
                    <a:pt x="35" y="287"/>
                  </a:cubicBezTo>
                  <a:cubicBezTo>
                    <a:pt x="35" y="46"/>
                    <a:pt x="35" y="46"/>
                    <a:pt x="35" y="46"/>
                  </a:cubicBezTo>
                  <a:cubicBezTo>
                    <a:pt x="0" y="46"/>
                    <a:pt x="0" y="46"/>
                    <a:pt x="0" y="46"/>
                  </a:cubicBezTo>
                  <a:cubicBezTo>
                    <a:pt x="0" y="26"/>
                    <a:pt x="0" y="26"/>
                    <a:pt x="0" y="26"/>
                  </a:cubicBezTo>
                  <a:cubicBezTo>
                    <a:pt x="84" y="0"/>
                    <a:pt x="84" y="0"/>
                    <a:pt x="84" y="0"/>
                  </a:cubicBezTo>
                  <a:cubicBezTo>
                    <a:pt x="106" y="0"/>
                    <a:pt x="106" y="0"/>
                    <a:pt x="106" y="0"/>
                  </a:cubicBezTo>
                  <a:cubicBezTo>
                    <a:pt x="106" y="29"/>
                    <a:pt x="106" y="29"/>
                    <a:pt x="106" y="29"/>
                  </a:cubicBezTo>
                  <a:cubicBezTo>
                    <a:pt x="145" y="5"/>
                    <a:pt x="159" y="1"/>
                    <a:pt x="179" y="1"/>
                  </a:cubicBezTo>
                  <a:cubicBezTo>
                    <a:pt x="226" y="1"/>
                    <a:pt x="261" y="44"/>
                    <a:pt x="261" y="104"/>
                  </a:cubicBezTo>
                  <a:cubicBezTo>
                    <a:pt x="261" y="173"/>
                    <a:pt x="214" y="220"/>
                    <a:pt x="142" y="220"/>
                  </a:cubicBezTo>
                  <a:cubicBezTo>
                    <a:pt x="134" y="220"/>
                    <a:pt x="120" y="219"/>
                    <a:pt x="106" y="218"/>
                  </a:cubicBezTo>
                  <a:lnTo>
                    <a:pt x="106" y="287"/>
                  </a:lnTo>
                  <a:close/>
                </a:path>
              </a:pathLst>
            </a:custGeom>
            <a:solidFill>
              <a:srgbClr val="6023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cxnSp>
        <p:nvCxnSpPr>
          <p:cNvPr id="495" name="Google Shape;495;p32"/>
          <p:cNvCxnSpPr/>
          <p:nvPr/>
        </p:nvCxnSpPr>
        <p:spPr>
          <a:xfrm rot="10800000" flipH="1">
            <a:off x="1752600" y="754891"/>
            <a:ext cx="6839700" cy="144000"/>
          </a:xfrm>
          <a:prstGeom prst="bentConnector2">
            <a:avLst/>
          </a:prstGeom>
          <a:noFill/>
          <a:ln w="12700" cap="flat" cmpd="sng">
            <a:solidFill>
              <a:schemeClr val="accent3"/>
            </a:solidFill>
            <a:prstDash val="solid"/>
            <a:round/>
            <a:headEnd type="none" w="sm" len="sm"/>
            <a:tailEnd type="none" w="sm" len="sm"/>
          </a:ln>
        </p:spPr>
      </p:cxnSp>
      <p:sp>
        <p:nvSpPr>
          <p:cNvPr id="496" name="Google Shape;496;p32"/>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7" name="Google Shape;497;p32"/>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498" name="Google Shape;498;p32"/>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dk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over Slide: Halftone Burgundy Logo">
  <p:cSld name="Cover Slide: Halftone Burgundy Logo">
    <p:spTree>
      <p:nvGrpSpPr>
        <p:cNvPr id="1" name="Shape 499"/>
        <p:cNvGrpSpPr/>
        <p:nvPr/>
      </p:nvGrpSpPr>
      <p:grpSpPr>
        <a:xfrm>
          <a:off x="0" y="0"/>
          <a:ext cx="0" cy="0"/>
          <a:chOff x="0" y="0"/>
          <a:chExt cx="0" cy="0"/>
        </a:xfrm>
      </p:grpSpPr>
      <p:grpSp>
        <p:nvGrpSpPr>
          <p:cNvPr id="500" name="Google Shape;500;p33"/>
          <p:cNvGrpSpPr/>
          <p:nvPr/>
        </p:nvGrpSpPr>
        <p:grpSpPr>
          <a:xfrm>
            <a:off x="970812" y="5769514"/>
            <a:ext cx="1230060" cy="934956"/>
            <a:chOff x="-5946775" y="1493838"/>
            <a:chExt cx="4248150" cy="3228975"/>
          </a:xfrm>
        </p:grpSpPr>
        <p:sp>
          <p:nvSpPr>
            <p:cNvPr id="501" name="Google Shape;501;p33"/>
            <p:cNvSpPr/>
            <p:nvPr/>
          </p:nvSpPr>
          <p:spPr>
            <a:xfrm>
              <a:off x="-3243263" y="2482851"/>
              <a:ext cx="1544638" cy="398463"/>
            </a:xfrm>
            <a:prstGeom prst="rect">
              <a:avLst/>
            </a:prstGeom>
            <a:solidFill>
              <a:srgbClr val="E3BCB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2" name="Google Shape;502;p33"/>
            <p:cNvSpPr/>
            <p:nvPr/>
          </p:nvSpPr>
          <p:spPr>
            <a:xfrm>
              <a:off x="-3243263" y="1890713"/>
              <a:ext cx="1346201" cy="990600"/>
            </a:xfrm>
            <a:prstGeom prst="rect">
              <a:avLst/>
            </a:prstGeom>
            <a:solidFill>
              <a:srgbClr val="EDD2D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3" name="Google Shape;503;p33"/>
            <p:cNvSpPr/>
            <p:nvPr/>
          </p:nvSpPr>
          <p:spPr>
            <a:xfrm>
              <a:off x="-3243263" y="1493838"/>
              <a:ext cx="792163" cy="1387475"/>
            </a:xfrm>
            <a:prstGeom prst="rect">
              <a:avLst/>
            </a:prstGeom>
            <a:solidFill>
              <a:srgbClr val="E8C7C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4" name="Google Shape;504;p33"/>
            <p:cNvSpPr/>
            <p:nvPr/>
          </p:nvSpPr>
          <p:spPr>
            <a:xfrm>
              <a:off x="-3243263" y="1651001"/>
              <a:ext cx="944563" cy="1230312"/>
            </a:xfrm>
            <a:prstGeom prst="rect">
              <a:avLst/>
            </a:prstGeom>
            <a:solidFill>
              <a:srgbClr val="F1DED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5" name="Google Shape;505;p33"/>
            <p:cNvSpPr/>
            <p:nvPr/>
          </p:nvSpPr>
          <p:spPr>
            <a:xfrm>
              <a:off x="-3243263" y="2482851"/>
              <a:ext cx="1346201" cy="398463"/>
            </a:xfrm>
            <a:prstGeom prst="rect">
              <a:avLst/>
            </a:prstGeom>
            <a:solidFill>
              <a:srgbClr val="D69B9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6" name="Google Shape;506;p33"/>
            <p:cNvSpPr/>
            <p:nvPr/>
          </p:nvSpPr>
          <p:spPr>
            <a:xfrm>
              <a:off x="-3243263" y="1651001"/>
              <a:ext cx="792163" cy="1230312"/>
            </a:xfrm>
            <a:prstGeom prst="rect">
              <a:avLst/>
            </a:prstGeom>
            <a:solidFill>
              <a:srgbClr val="DAA6A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7" name="Google Shape;507;p33"/>
            <p:cNvSpPr/>
            <p:nvPr/>
          </p:nvSpPr>
          <p:spPr>
            <a:xfrm>
              <a:off x="-3243263" y="1890712"/>
              <a:ext cx="944563" cy="990601"/>
            </a:xfrm>
            <a:prstGeom prst="rect">
              <a:avLst/>
            </a:prstGeom>
            <a:solidFill>
              <a:srgbClr val="DAA6A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8" name="Google Shape;508;p33"/>
            <p:cNvSpPr/>
            <p:nvPr/>
          </p:nvSpPr>
          <p:spPr>
            <a:xfrm>
              <a:off x="-3243263" y="2482851"/>
              <a:ext cx="944563" cy="398463"/>
            </a:xfrm>
            <a:prstGeom prst="rect">
              <a:avLst/>
            </a:prstGeom>
            <a:solidFill>
              <a:srgbClr val="CC848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9" name="Google Shape;509;p33"/>
            <p:cNvSpPr/>
            <p:nvPr/>
          </p:nvSpPr>
          <p:spPr>
            <a:xfrm>
              <a:off x="-3243263" y="1890712"/>
              <a:ext cx="792163" cy="990601"/>
            </a:xfrm>
            <a:prstGeom prst="rect">
              <a:avLst/>
            </a:prstGeom>
            <a:solidFill>
              <a:srgbClr val="CC848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0" name="Google Shape;510;p33"/>
            <p:cNvSpPr/>
            <p:nvPr/>
          </p:nvSpPr>
          <p:spPr>
            <a:xfrm>
              <a:off x="-3243263" y="2482851"/>
              <a:ext cx="792163" cy="398463"/>
            </a:xfrm>
            <a:prstGeom prst="rect">
              <a:avLst/>
            </a:prstGeom>
            <a:solidFill>
              <a:srgbClr val="C36E6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1" name="Google Shape;511;p33"/>
            <p:cNvSpPr/>
            <p:nvPr/>
          </p:nvSpPr>
          <p:spPr>
            <a:xfrm>
              <a:off x="-3243263" y="2289176"/>
              <a:ext cx="495300" cy="592137"/>
            </a:xfrm>
            <a:prstGeom prst="rect">
              <a:avLst/>
            </a:prstGeom>
            <a:solidFill>
              <a:srgbClr val="BF636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2" name="Google Shape;512;p33"/>
            <p:cNvSpPr/>
            <p:nvPr/>
          </p:nvSpPr>
          <p:spPr>
            <a:xfrm>
              <a:off x="-4033838" y="2881313"/>
              <a:ext cx="790575" cy="198438"/>
            </a:xfrm>
            <a:prstGeom prst="rect">
              <a:avLst/>
            </a:prstGeom>
            <a:solidFill>
              <a:srgbClr val="B54D4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3" name="Google Shape;513;p33"/>
            <p:cNvSpPr/>
            <p:nvPr/>
          </p:nvSpPr>
          <p:spPr>
            <a:xfrm>
              <a:off x="-3243263" y="2482851"/>
              <a:ext cx="495300" cy="398463"/>
            </a:xfrm>
            <a:prstGeom prst="rect">
              <a:avLst/>
            </a:prstGeom>
            <a:solidFill>
              <a:srgbClr val="B54D4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4" name="Google Shape;514;p33"/>
            <p:cNvSpPr/>
            <p:nvPr/>
          </p:nvSpPr>
          <p:spPr>
            <a:xfrm>
              <a:off x="-3573463" y="3536951"/>
              <a:ext cx="787400" cy="839788"/>
            </a:xfrm>
            <a:custGeom>
              <a:avLst/>
              <a:gdLst/>
              <a:ahLst/>
              <a:cxnLst/>
              <a:rect l="l" t="t" r="r" b="b"/>
              <a:pathLst>
                <a:path w="210" h="224" extrusionOk="0">
                  <a:moveTo>
                    <a:pt x="134" y="24"/>
                  </a:moveTo>
                  <a:cubicBezTo>
                    <a:pt x="98" y="30"/>
                    <a:pt x="79" y="57"/>
                    <a:pt x="79" y="104"/>
                  </a:cubicBezTo>
                  <a:cubicBezTo>
                    <a:pt x="79" y="152"/>
                    <a:pt x="104" y="184"/>
                    <a:pt x="142" y="184"/>
                  </a:cubicBezTo>
                  <a:cubicBezTo>
                    <a:pt x="160" y="184"/>
                    <a:pt x="176" y="178"/>
                    <a:pt x="210" y="161"/>
                  </a:cubicBezTo>
                  <a:cubicBezTo>
                    <a:pt x="210" y="200"/>
                    <a:pt x="210" y="200"/>
                    <a:pt x="210" y="200"/>
                  </a:cubicBezTo>
                  <a:cubicBezTo>
                    <a:pt x="169" y="219"/>
                    <a:pt x="145" y="224"/>
                    <a:pt x="113" y="224"/>
                  </a:cubicBezTo>
                  <a:cubicBezTo>
                    <a:pt x="77" y="224"/>
                    <a:pt x="52" y="215"/>
                    <a:pt x="32" y="194"/>
                  </a:cubicBezTo>
                  <a:cubicBezTo>
                    <a:pt x="11" y="173"/>
                    <a:pt x="0" y="146"/>
                    <a:pt x="0" y="115"/>
                  </a:cubicBezTo>
                  <a:cubicBezTo>
                    <a:pt x="0" y="47"/>
                    <a:pt x="51" y="0"/>
                    <a:pt x="125" y="0"/>
                  </a:cubicBezTo>
                  <a:cubicBezTo>
                    <a:pt x="174" y="0"/>
                    <a:pt x="208" y="23"/>
                    <a:pt x="208" y="56"/>
                  </a:cubicBezTo>
                  <a:cubicBezTo>
                    <a:pt x="208" y="77"/>
                    <a:pt x="192" y="92"/>
                    <a:pt x="169" y="92"/>
                  </a:cubicBezTo>
                  <a:cubicBezTo>
                    <a:pt x="157" y="92"/>
                    <a:pt x="147" y="88"/>
                    <a:pt x="134" y="81"/>
                  </a:cubicBezTo>
                  <a:lnTo>
                    <a:pt x="134" y="24"/>
                  </a:lnTo>
                  <a:close/>
                </a:path>
              </a:pathLst>
            </a:custGeom>
            <a:solidFill>
              <a:srgbClr val="A320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5" name="Google Shape;515;p33"/>
            <p:cNvSpPr/>
            <p:nvPr/>
          </p:nvSpPr>
          <p:spPr>
            <a:xfrm>
              <a:off x="-4941888" y="3536951"/>
              <a:ext cx="1365250" cy="828675"/>
            </a:xfrm>
            <a:custGeom>
              <a:avLst/>
              <a:gdLst/>
              <a:ahLst/>
              <a:cxnLst/>
              <a:rect l="l" t="t" r="r" b="b"/>
              <a:pathLst>
                <a:path w="364" h="221" extrusionOk="0">
                  <a:moveTo>
                    <a:pt x="319" y="115"/>
                  </a:moveTo>
                  <a:cubicBezTo>
                    <a:pt x="352" y="74"/>
                    <a:pt x="364" y="57"/>
                    <a:pt x="364" y="37"/>
                  </a:cubicBezTo>
                  <a:cubicBezTo>
                    <a:pt x="364" y="17"/>
                    <a:pt x="348" y="0"/>
                    <a:pt x="326" y="0"/>
                  </a:cubicBezTo>
                  <a:cubicBezTo>
                    <a:pt x="313" y="0"/>
                    <a:pt x="301" y="7"/>
                    <a:pt x="295" y="13"/>
                  </a:cubicBezTo>
                  <a:cubicBezTo>
                    <a:pt x="295" y="97"/>
                    <a:pt x="295" y="97"/>
                    <a:pt x="295" y="97"/>
                  </a:cubicBezTo>
                  <a:cubicBezTo>
                    <a:pt x="242" y="169"/>
                    <a:pt x="242" y="169"/>
                    <a:pt x="242" y="169"/>
                  </a:cubicBezTo>
                  <a:cubicBezTo>
                    <a:pt x="242" y="6"/>
                    <a:pt x="242" y="6"/>
                    <a:pt x="242" y="6"/>
                  </a:cubicBezTo>
                  <a:cubicBezTo>
                    <a:pt x="191" y="6"/>
                    <a:pt x="191" y="6"/>
                    <a:pt x="191" y="6"/>
                  </a:cubicBezTo>
                  <a:cubicBezTo>
                    <a:pt x="106" y="146"/>
                    <a:pt x="106" y="146"/>
                    <a:pt x="106" y="146"/>
                  </a:cubicBezTo>
                  <a:cubicBezTo>
                    <a:pt x="106" y="6"/>
                    <a:pt x="106" y="6"/>
                    <a:pt x="106" y="6"/>
                  </a:cubicBezTo>
                  <a:cubicBezTo>
                    <a:pt x="77" y="6"/>
                    <a:pt x="77" y="6"/>
                    <a:pt x="77" y="6"/>
                  </a:cubicBezTo>
                  <a:cubicBezTo>
                    <a:pt x="0" y="24"/>
                    <a:pt x="0" y="24"/>
                    <a:pt x="0" y="24"/>
                  </a:cubicBezTo>
                  <a:cubicBezTo>
                    <a:pt x="0" y="44"/>
                    <a:pt x="0" y="44"/>
                    <a:pt x="0" y="44"/>
                  </a:cubicBezTo>
                  <a:cubicBezTo>
                    <a:pt x="42" y="48"/>
                    <a:pt x="42" y="48"/>
                    <a:pt x="42" y="48"/>
                  </a:cubicBezTo>
                  <a:cubicBezTo>
                    <a:pt x="42" y="221"/>
                    <a:pt x="42" y="221"/>
                    <a:pt x="42" y="221"/>
                  </a:cubicBezTo>
                  <a:cubicBezTo>
                    <a:pt x="96" y="221"/>
                    <a:pt x="96" y="221"/>
                    <a:pt x="96" y="221"/>
                  </a:cubicBezTo>
                  <a:cubicBezTo>
                    <a:pt x="177" y="87"/>
                    <a:pt x="177" y="87"/>
                    <a:pt x="177" y="87"/>
                  </a:cubicBezTo>
                  <a:cubicBezTo>
                    <a:pt x="177" y="221"/>
                    <a:pt x="177" y="221"/>
                    <a:pt x="177" y="221"/>
                  </a:cubicBezTo>
                  <a:cubicBezTo>
                    <a:pt x="237" y="221"/>
                    <a:pt x="237" y="221"/>
                    <a:pt x="237" y="221"/>
                  </a:cubicBezTo>
                  <a:lnTo>
                    <a:pt x="319" y="115"/>
                  </a:lnTo>
                  <a:close/>
                </a:path>
              </a:pathLst>
            </a:custGeom>
            <a:solidFill>
              <a:srgbClr val="A320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6" name="Google Shape;516;p33"/>
            <p:cNvSpPr/>
            <p:nvPr/>
          </p:nvSpPr>
          <p:spPr>
            <a:xfrm>
              <a:off x="-5946775" y="3541713"/>
              <a:ext cx="977900" cy="1181100"/>
            </a:xfrm>
            <a:custGeom>
              <a:avLst/>
              <a:gdLst/>
              <a:ahLst/>
              <a:cxnLst/>
              <a:rect l="l" t="t" r="r" b="b"/>
              <a:pathLst>
                <a:path w="261" h="315" extrusionOk="0">
                  <a:moveTo>
                    <a:pt x="106" y="193"/>
                  </a:moveTo>
                  <a:cubicBezTo>
                    <a:pt x="112" y="193"/>
                    <a:pt x="114" y="193"/>
                    <a:pt x="118" y="193"/>
                  </a:cubicBezTo>
                  <a:cubicBezTo>
                    <a:pt x="161" y="193"/>
                    <a:pt x="185" y="166"/>
                    <a:pt x="185" y="114"/>
                  </a:cubicBezTo>
                  <a:cubicBezTo>
                    <a:pt x="185" y="70"/>
                    <a:pt x="166" y="46"/>
                    <a:pt x="130" y="46"/>
                  </a:cubicBezTo>
                  <a:cubicBezTo>
                    <a:pt x="125" y="46"/>
                    <a:pt x="118" y="47"/>
                    <a:pt x="106" y="49"/>
                  </a:cubicBezTo>
                  <a:lnTo>
                    <a:pt x="106" y="193"/>
                  </a:lnTo>
                  <a:close/>
                  <a:moveTo>
                    <a:pt x="106" y="287"/>
                  </a:moveTo>
                  <a:cubicBezTo>
                    <a:pt x="141" y="295"/>
                    <a:pt x="141" y="295"/>
                    <a:pt x="141" y="295"/>
                  </a:cubicBezTo>
                  <a:cubicBezTo>
                    <a:pt x="141" y="315"/>
                    <a:pt x="141" y="315"/>
                    <a:pt x="141" y="315"/>
                  </a:cubicBezTo>
                  <a:cubicBezTo>
                    <a:pt x="3" y="315"/>
                    <a:pt x="3" y="315"/>
                    <a:pt x="3" y="315"/>
                  </a:cubicBezTo>
                  <a:cubicBezTo>
                    <a:pt x="3" y="295"/>
                    <a:pt x="3" y="295"/>
                    <a:pt x="3" y="295"/>
                  </a:cubicBezTo>
                  <a:cubicBezTo>
                    <a:pt x="35" y="287"/>
                    <a:pt x="35" y="287"/>
                    <a:pt x="35" y="287"/>
                  </a:cubicBezTo>
                  <a:cubicBezTo>
                    <a:pt x="35" y="46"/>
                    <a:pt x="35" y="46"/>
                    <a:pt x="35" y="46"/>
                  </a:cubicBezTo>
                  <a:cubicBezTo>
                    <a:pt x="0" y="46"/>
                    <a:pt x="0" y="46"/>
                    <a:pt x="0" y="46"/>
                  </a:cubicBezTo>
                  <a:cubicBezTo>
                    <a:pt x="0" y="26"/>
                    <a:pt x="0" y="26"/>
                    <a:pt x="0" y="26"/>
                  </a:cubicBezTo>
                  <a:cubicBezTo>
                    <a:pt x="84" y="0"/>
                    <a:pt x="84" y="0"/>
                    <a:pt x="84" y="0"/>
                  </a:cubicBezTo>
                  <a:cubicBezTo>
                    <a:pt x="106" y="0"/>
                    <a:pt x="106" y="0"/>
                    <a:pt x="106" y="0"/>
                  </a:cubicBezTo>
                  <a:cubicBezTo>
                    <a:pt x="106" y="29"/>
                    <a:pt x="106" y="29"/>
                    <a:pt x="106" y="29"/>
                  </a:cubicBezTo>
                  <a:cubicBezTo>
                    <a:pt x="145" y="5"/>
                    <a:pt x="159" y="1"/>
                    <a:pt x="179" y="1"/>
                  </a:cubicBezTo>
                  <a:cubicBezTo>
                    <a:pt x="226" y="1"/>
                    <a:pt x="261" y="44"/>
                    <a:pt x="261" y="104"/>
                  </a:cubicBezTo>
                  <a:cubicBezTo>
                    <a:pt x="261" y="173"/>
                    <a:pt x="214" y="220"/>
                    <a:pt x="142" y="220"/>
                  </a:cubicBezTo>
                  <a:cubicBezTo>
                    <a:pt x="134" y="220"/>
                    <a:pt x="120" y="219"/>
                    <a:pt x="106" y="218"/>
                  </a:cubicBezTo>
                  <a:lnTo>
                    <a:pt x="106" y="287"/>
                  </a:lnTo>
                  <a:close/>
                </a:path>
              </a:pathLst>
            </a:custGeom>
            <a:solidFill>
              <a:srgbClr val="A320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cxnSp>
        <p:nvCxnSpPr>
          <p:cNvPr id="517" name="Google Shape;517;p33"/>
          <p:cNvCxnSpPr/>
          <p:nvPr/>
        </p:nvCxnSpPr>
        <p:spPr>
          <a:xfrm rot="10800000" flipH="1">
            <a:off x="1752600" y="754891"/>
            <a:ext cx="6839700" cy="144000"/>
          </a:xfrm>
          <a:prstGeom prst="bentConnector2">
            <a:avLst/>
          </a:prstGeom>
          <a:noFill/>
          <a:ln w="12700" cap="flat" cmpd="sng">
            <a:solidFill>
              <a:srgbClr val="A32020"/>
            </a:solidFill>
            <a:prstDash val="solid"/>
            <a:round/>
            <a:headEnd type="none" w="sm" len="sm"/>
            <a:tailEnd type="none" w="sm" len="sm"/>
          </a:ln>
        </p:spPr>
      </p:cxnSp>
      <p:sp>
        <p:nvSpPr>
          <p:cNvPr id="518" name="Google Shape;518;p33"/>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9" name="Google Shape;519;p33"/>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520" name="Google Shape;520;p33"/>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dk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Cover Slide: Halftone Red Logo">
  <p:cSld name="Cover Slide: Halftone Red Logo">
    <p:spTree>
      <p:nvGrpSpPr>
        <p:cNvPr id="1" name="Shape 521"/>
        <p:cNvGrpSpPr/>
        <p:nvPr/>
      </p:nvGrpSpPr>
      <p:grpSpPr>
        <a:xfrm>
          <a:off x="0" y="0"/>
          <a:ext cx="0" cy="0"/>
          <a:chOff x="0" y="0"/>
          <a:chExt cx="0" cy="0"/>
        </a:xfrm>
      </p:grpSpPr>
      <p:grpSp>
        <p:nvGrpSpPr>
          <p:cNvPr id="522" name="Google Shape;522;p34"/>
          <p:cNvGrpSpPr/>
          <p:nvPr/>
        </p:nvGrpSpPr>
        <p:grpSpPr>
          <a:xfrm>
            <a:off x="970812" y="5769514"/>
            <a:ext cx="1230060" cy="934956"/>
            <a:chOff x="-2124075" y="-3228975"/>
            <a:chExt cx="4248150" cy="3228975"/>
          </a:xfrm>
        </p:grpSpPr>
        <p:sp>
          <p:nvSpPr>
            <p:cNvPr id="523" name="Google Shape;523;p34"/>
            <p:cNvSpPr/>
            <p:nvPr/>
          </p:nvSpPr>
          <p:spPr>
            <a:xfrm>
              <a:off x="579437" y="-2239962"/>
              <a:ext cx="1544638" cy="398463"/>
            </a:xfrm>
            <a:prstGeom prst="rect">
              <a:avLst/>
            </a:prstGeom>
            <a:solidFill>
              <a:srgbClr val="F6C1B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4" name="Google Shape;524;p34"/>
            <p:cNvSpPr/>
            <p:nvPr/>
          </p:nvSpPr>
          <p:spPr>
            <a:xfrm>
              <a:off x="579437" y="-2832100"/>
              <a:ext cx="1346201" cy="990600"/>
            </a:xfrm>
            <a:prstGeom prst="rect">
              <a:avLst/>
            </a:prstGeom>
            <a:solidFill>
              <a:srgbClr val="FAE0D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5" name="Google Shape;525;p34"/>
            <p:cNvSpPr/>
            <p:nvPr/>
          </p:nvSpPr>
          <p:spPr>
            <a:xfrm>
              <a:off x="579437" y="-3228975"/>
              <a:ext cx="792163" cy="1387475"/>
            </a:xfrm>
            <a:prstGeom prst="rect">
              <a:avLst/>
            </a:prstGeom>
            <a:solidFill>
              <a:srgbClr val="F7CBC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6" name="Google Shape;526;p34"/>
            <p:cNvSpPr/>
            <p:nvPr/>
          </p:nvSpPr>
          <p:spPr>
            <a:xfrm>
              <a:off x="579437" y="-3071812"/>
              <a:ext cx="944563" cy="1230312"/>
            </a:xfrm>
            <a:prstGeom prst="rect">
              <a:avLst/>
            </a:prstGeom>
            <a:solidFill>
              <a:srgbClr val="FAE0D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7" name="Google Shape;527;p34"/>
            <p:cNvSpPr/>
            <p:nvPr/>
          </p:nvSpPr>
          <p:spPr>
            <a:xfrm>
              <a:off x="579437" y="-2239962"/>
              <a:ext cx="1346201" cy="398463"/>
            </a:xfrm>
            <a:prstGeom prst="rect">
              <a:avLst/>
            </a:prstGeom>
            <a:solidFill>
              <a:srgbClr val="F1A29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8" name="Google Shape;528;p34"/>
            <p:cNvSpPr/>
            <p:nvPr/>
          </p:nvSpPr>
          <p:spPr>
            <a:xfrm>
              <a:off x="579437" y="-3071812"/>
              <a:ext cx="792163" cy="1230312"/>
            </a:xfrm>
            <a:prstGeom prst="rect">
              <a:avLst/>
            </a:prstGeom>
            <a:solidFill>
              <a:srgbClr val="F3ACA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9" name="Google Shape;529;p34"/>
            <p:cNvSpPr/>
            <p:nvPr/>
          </p:nvSpPr>
          <p:spPr>
            <a:xfrm>
              <a:off x="579437" y="-2832101"/>
              <a:ext cx="944563" cy="990601"/>
            </a:xfrm>
            <a:prstGeom prst="rect">
              <a:avLst/>
            </a:prstGeom>
            <a:solidFill>
              <a:srgbClr val="F3ACA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0" name="Google Shape;530;p34"/>
            <p:cNvSpPr/>
            <p:nvPr/>
          </p:nvSpPr>
          <p:spPr>
            <a:xfrm>
              <a:off x="579437" y="-2239962"/>
              <a:ext cx="944563" cy="398463"/>
            </a:xfrm>
            <a:prstGeom prst="rect">
              <a:avLst/>
            </a:prstGeom>
            <a:solidFill>
              <a:srgbClr val="EE8D8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1" name="Google Shape;531;p34"/>
            <p:cNvSpPr/>
            <p:nvPr/>
          </p:nvSpPr>
          <p:spPr>
            <a:xfrm>
              <a:off x="579437" y="-2832101"/>
              <a:ext cx="792163" cy="990601"/>
            </a:xfrm>
            <a:prstGeom prst="rect">
              <a:avLst/>
            </a:prstGeom>
            <a:solidFill>
              <a:srgbClr val="EE8D8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2" name="Google Shape;532;p34"/>
            <p:cNvSpPr/>
            <p:nvPr/>
          </p:nvSpPr>
          <p:spPr>
            <a:xfrm>
              <a:off x="579437" y="-2239962"/>
              <a:ext cx="792163" cy="398463"/>
            </a:xfrm>
            <a:prstGeom prst="rect">
              <a:avLst/>
            </a:prstGeom>
            <a:solidFill>
              <a:srgbClr val="EB786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3" name="Google Shape;533;p34"/>
            <p:cNvSpPr/>
            <p:nvPr/>
          </p:nvSpPr>
          <p:spPr>
            <a:xfrm>
              <a:off x="579437" y="-2433637"/>
              <a:ext cx="495300" cy="592137"/>
            </a:xfrm>
            <a:prstGeom prst="rect">
              <a:avLst/>
            </a:prstGeom>
            <a:solidFill>
              <a:srgbClr val="E96E6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4" name="Google Shape;534;p34"/>
            <p:cNvSpPr/>
            <p:nvPr/>
          </p:nvSpPr>
          <p:spPr>
            <a:xfrm>
              <a:off x="-211138" y="-1841500"/>
              <a:ext cx="790575" cy="198438"/>
            </a:xfrm>
            <a:prstGeom prst="rect">
              <a:avLst/>
            </a:prstGeom>
            <a:solidFill>
              <a:srgbClr val="E6594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5" name="Google Shape;535;p34"/>
            <p:cNvSpPr/>
            <p:nvPr/>
          </p:nvSpPr>
          <p:spPr>
            <a:xfrm>
              <a:off x="579437" y="-2239962"/>
              <a:ext cx="495300" cy="398463"/>
            </a:xfrm>
            <a:prstGeom prst="rect">
              <a:avLst/>
            </a:prstGeom>
            <a:solidFill>
              <a:srgbClr val="E6594B"/>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6" name="Google Shape;536;p34"/>
            <p:cNvSpPr/>
            <p:nvPr/>
          </p:nvSpPr>
          <p:spPr>
            <a:xfrm>
              <a:off x="249237" y="-1185862"/>
              <a:ext cx="787400" cy="839788"/>
            </a:xfrm>
            <a:custGeom>
              <a:avLst/>
              <a:gdLst/>
              <a:ahLst/>
              <a:cxnLst/>
              <a:rect l="l" t="t" r="r" b="b"/>
              <a:pathLst>
                <a:path w="210" h="224" extrusionOk="0">
                  <a:moveTo>
                    <a:pt x="134" y="24"/>
                  </a:moveTo>
                  <a:cubicBezTo>
                    <a:pt x="98" y="30"/>
                    <a:pt x="79" y="57"/>
                    <a:pt x="79" y="104"/>
                  </a:cubicBezTo>
                  <a:cubicBezTo>
                    <a:pt x="79" y="152"/>
                    <a:pt x="104" y="184"/>
                    <a:pt x="142" y="184"/>
                  </a:cubicBezTo>
                  <a:cubicBezTo>
                    <a:pt x="160" y="184"/>
                    <a:pt x="176" y="178"/>
                    <a:pt x="210" y="161"/>
                  </a:cubicBezTo>
                  <a:cubicBezTo>
                    <a:pt x="210" y="200"/>
                    <a:pt x="210" y="200"/>
                    <a:pt x="210" y="200"/>
                  </a:cubicBezTo>
                  <a:cubicBezTo>
                    <a:pt x="169" y="219"/>
                    <a:pt x="145" y="224"/>
                    <a:pt x="113" y="224"/>
                  </a:cubicBezTo>
                  <a:cubicBezTo>
                    <a:pt x="77" y="224"/>
                    <a:pt x="52" y="215"/>
                    <a:pt x="32" y="194"/>
                  </a:cubicBezTo>
                  <a:cubicBezTo>
                    <a:pt x="11" y="173"/>
                    <a:pt x="0" y="146"/>
                    <a:pt x="0" y="115"/>
                  </a:cubicBezTo>
                  <a:cubicBezTo>
                    <a:pt x="0" y="47"/>
                    <a:pt x="51" y="0"/>
                    <a:pt x="125" y="0"/>
                  </a:cubicBezTo>
                  <a:cubicBezTo>
                    <a:pt x="174" y="0"/>
                    <a:pt x="208" y="23"/>
                    <a:pt x="208" y="56"/>
                  </a:cubicBezTo>
                  <a:cubicBezTo>
                    <a:pt x="208" y="77"/>
                    <a:pt x="192" y="92"/>
                    <a:pt x="169" y="92"/>
                  </a:cubicBezTo>
                  <a:cubicBezTo>
                    <a:pt x="157" y="92"/>
                    <a:pt x="147" y="88"/>
                    <a:pt x="134" y="81"/>
                  </a:cubicBezTo>
                  <a:lnTo>
                    <a:pt x="134" y="24"/>
                  </a:lnTo>
                  <a:close/>
                </a:path>
              </a:pathLst>
            </a:custGeom>
            <a:solidFill>
              <a:srgbClr val="E0301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7" name="Google Shape;537;p34"/>
            <p:cNvSpPr/>
            <p:nvPr/>
          </p:nvSpPr>
          <p:spPr>
            <a:xfrm>
              <a:off x="-1119188" y="-1185862"/>
              <a:ext cx="1365250" cy="828675"/>
            </a:xfrm>
            <a:custGeom>
              <a:avLst/>
              <a:gdLst/>
              <a:ahLst/>
              <a:cxnLst/>
              <a:rect l="l" t="t" r="r" b="b"/>
              <a:pathLst>
                <a:path w="364" h="221" extrusionOk="0">
                  <a:moveTo>
                    <a:pt x="319" y="115"/>
                  </a:moveTo>
                  <a:cubicBezTo>
                    <a:pt x="352" y="74"/>
                    <a:pt x="364" y="57"/>
                    <a:pt x="364" y="37"/>
                  </a:cubicBezTo>
                  <a:cubicBezTo>
                    <a:pt x="364" y="17"/>
                    <a:pt x="348" y="0"/>
                    <a:pt x="326" y="0"/>
                  </a:cubicBezTo>
                  <a:cubicBezTo>
                    <a:pt x="313" y="0"/>
                    <a:pt x="301" y="7"/>
                    <a:pt x="295" y="13"/>
                  </a:cubicBezTo>
                  <a:cubicBezTo>
                    <a:pt x="295" y="97"/>
                    <a:pt x="295" y="97"/>
                    <a:pt x="295" y="97"/>
                  </a:cubicBezTo>
                  <a:cubicBezTo>
                    <a:pt x="242" y="169"/>
                    <a:pt x="242" y="169"/>
                    <a:pt x="242" y="169"/>
                  </a:cubicBezTo>
                  <a:cubicBezTo>
                    <a:pt x="242" y="6"/>
                    <a:pt x="242" y="6"/>
                    <a:pt x="242" y="6"/>
                  </a:cubicBezTo>
                  <a:cubicBezTo>
                    <a:pt x="191" y="6"/>
                    <a:pt x="191" y="6"/>
                    <a:pt x="191" y="6"/>
                  </a:cubicBezTo>
                  <a:cubicBezTo>
                    <a:pt x="106" y="146"/>
                    <a:pt x="106" y="146"/>
                    <a:pt x="106" y="146"/>
                  </a:cubicBezTo>
                  <a:cubicBezTo>
                    <a:pt x="106" y="6"/>
                    <a:pt x="106" y="6"/>
                    <a:pt x="106" y="6"/>
                  </a:cubicBezTo>
                  <a:cubicBezTo>
                    <a:pt x="77" y="6"/>
                    <a:pt x="77" y="6"/>
                    <a:pt x="77" y="6"/>
                  </a:cubicBezTo>
                  <a:cubicBezTo>
                    <a:pt x="0" y="24"/>
                    <a:pt x="0" y="24"/>
                    <a:pt x="0" y="24"/>
                  </a:cubicBezTo>
                  <a:cubicBezTo>
                    <a:pt x="0" y="44"/>
                    <a:pt x="0" y="44"/>
                    <a:pt x="0" y="44"/>
                  </a:cubicBezTo>
                  <a:cubicBezTo>
                    <a:pt x="42" y="48"/>
                    <a:pt x="42" y="48"/>
                    <a:pt x="42" y="48"/>
                  </a:cubicBezTo>
                  <a:cubicBezTo>
                    <a:pt x="42" y="221"/>
                    <a:pt x="42" y="221"/>
                    <a:pt x="42" y="221"/>
                  </a:cubicBezTo>
                  <a:cubicBezTo>
                    <a:pt x="96" y="221"/>
                    <a:pt x="96" y="221"/>
                    <a:pt x="96" y="221"/>
                  </a:cubicBezTo>
                  <a:cubicBezTo>
                    <a:pt x="177" y="87"/>
                    <a:pt x="177" y="87"/>
                    <a:pt x="177" y="87"/>
                  </a:cubicBezTo>
                  <a:cubicBezTo>
                    <a:pt x="177" y="221"/>
                    <a:pt x="177" y="221"/>
                    <a:pt x="177" y="221"/>
                  </a:cubicBezTo>
                  <a:cubicBezTo>
                    <a:pt x="237" y="221"/>
                    <a:pt x="237" y="221"/>
                    <a:pt x="237" y="221"/>
                  </a:cubicBezTo>
                  <a:lnTo>
                    <a:pt x="319" y="115"/>
                  </a:lnTo>
                  <a:close/>
                </a:path>
              </a:pathLst>
            </a:custGeom>
            <a:solidFill>
              <a:srgbClr val="E0301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8" name="Google Shape;538;p34"/>
            <p:cNvSpPr/>
            <p:nvPr/>
          </p:nvSpPr>
          <p:spPr>
            <a:xfrm>
              <a:off x="-2124075" y="-1181100"/>
              <a:ext cx="977900" cy="1181100"/>
            </a:xfrm>
            <a:custGeom>
              <a:avLst/>
              <a:gdLst/>
              <a:ahLst/>
              <a:cxnLst/>
              <a:rect l="l" t="t" r="r" b="b"/>
              <a:pathLst>
                <a:path w="261" h="315" extrusionOk="0">
                  <a:moveTo>
                    <a:pt x="106" y="193"/>
                  </a:moveTo>
                  <a:cubicBezTo>
                    <a:pt x="112" y="193"/>
                    <a:pt x="114" y="193"/>
                    <a:pt x="118" y="193"/>
                  </a:cubicBezTo>
                  <a:cubicBezTo>
                    <a:pt x="161" y="193"/>
                    <a:pt x="185" y="166"/>
                    <a:pt x="185" y="114"/>
                  </a:cubicBezTo>
                  <a:cubicBezTo>
                    <a:pt x="185" y="70"/>
                    <a:pt x="166" y="46"/>
                    <a:pt x="130" y="46"/>
                  </a:cubicBezTo>
                  <a:cubicBezTo>
                    <a:pt x="125" y="46"/>
                    <a:pt x="118" y="47"/>
                    <a:pt x="106" y="49"/>
                  </a:cubicBezTo>
                  <a:lnTo>
                    <a:pt x="106" y="193"/>
                  </a:lnTo>
                  <a:close/>
                  <a:moveTo>
                    <a:pt x="106" y="287"/>
                  </a:moveTo>
                  <a:cubicBezTo>
                    <a:pt x="141" y="295"/>
                    <a:pt x="141" y="295"/>
                    <a:pt x="141" y="295"/>
                  </a:cubicBezTo>
                  <a:cubicBezTo>
                    <a:pt x="141" y="315"/>
                    <a:pt x="141" y="315"/>
                    <a:pt x="141" y="315"/>
                  </a:cubicBezTo>
                  <a:cubicBezTo>
                    <a:pt x="3" y="315"/>
                    <a:pt x="3" y="315"/>
                    <a:pt x="3" y="315"/>
                  </a:cubicBezTo>
                  <a:cubicBezTo>
                    <a:pt x="3" y="295"/>
                    <a:pt x="3" y="295"/>
                    <a:pt x="3" y="295"/>
                  </a:cubicBezTo>
                  <a:cubicBezTo>
                    <a:pt x="35" y="287"/>
                    <a:pt x="35" y="287"/>
                    <a:pt x="35" y="287"/>
                  </a:cubicBezTo>
                  <a:cubicBezTo>
                    <a:pt x="35" y="46"/>
                    <a:pt x="35" y="46"/>
                    <a:pt x="35" y="46"/>
                  </a:cubicBezTo>
                  <a:cubicBezTo>
                    <a:pt x="0" y="46"/>
                    <a:pt x="0" y="46"/>
                    <a:pt x="0" y="46"/>
                  </a:cubicBezTo>
                  <a:cubicBezTo>
                    <a:pt x="0" y="26"/>
                    <a:pt x="0" y="26"/>
                    <a:pt x="0" y="26"/>
                  </a:cubicBezTo>
                  <a:cubicBezTo>
                    <a:pt x="84" y="0"/>
                    <a:pt x="84" y="0"/>
                    <a:pt x="84" y="0"/>
                  </a:cubicBezTo>
                  <a:cubicBezTo>
                    <a:pt x="106" y="0"/>
                    <a:pt x="106" y="0"/>
                    <a:pt x="106" y="0"/>
                  </a:cubicBezTo>
                  <a:cubicBezTo>
                    <a:pt x="106" y="29"/>
                    <a:pt x="106" y="29"/>
                    <a:pt x="106" y="29"/>
                  </a:cubicBezTo>
                  <a:cubicBezTo>
                    <a:pt x="145" y="5"/>
                    <a:pt x="159" y="1"/>
                    <a:pt x="179" y="1"/>
                  </a:cubicBezTo>
                  <a:cubicBezTo>
                    <a:pt x="226" y="1"/>
                    <a:pt x="261" y="44"/>
                    <a:pt x="261" y="104"/>
                  </a:cubicBezTo>
                  <a:cubicBezTo>
                    <a:pt x="261" y="173"/>
                    <a:pt x="214" y="220"/>
                    <a:pt x="142" y="220"/>
                  </a:cubicBezTo>
                  <a:cubicBezTo>
                    <a:pt x="134" y="220"/>
                    <a:pt x="120" y="219"/>
                    <a:pt x="106" y="218"/>
                  </a:cubicBezTo>
                  <a:lnTo>
                    <a:pt x="106" y="287"/>
                  </a:lnTo>
                  <a:close/>
                </a:path>
              </a:pathLst>
            </a:custGeom>
            <a:solidFill>
              <a:srgbClr val="E0301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cxnSp>
        <p:nvCxnSpPr>
          <p:cNvPr id="539" name="Google Shape;539;p34"/>
          <p:cNvCxnSpPr/>
          <p:nvPr/>
        </p:nvCxnSpPr>
        <p:spPr>
          <a:xfrm rot="10800000" flipH="1">
            <a:off x="1752600" y="754891"/>
            <a:ext cx="6839700" cy="144000"/>
          </a:xfrm>
          <a:prstGeom prst="bentConnector2">
            <a:avLst/>
          </a:prstGeom>
          <a:noFill/>
          <a:ln w="12700" cap="flat" cmpd="sng">
            <a:solidFill>
              <a:srgbClr val="E0301E"/>
            </a:solidFill>
            <a:prstDash val="solid"/>
            <a:round/>
            <a:headEnd type="none" w="sm" len="sm"/>
            <a:tailEnd type="none" w="sm" len="sm"/>
          </a:ln>
        </p:spPr>
      </p:cxnSp>
      <p:sp>
        <p:nvSpPr>
          <p:cNvPr id="540" name="Google Shape;540;p34"/>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1" name="Google Shape;541;p34"/>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542" name="Google Shape;542;p34"/>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dk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Cover Slide: Halftone Rose Logo">
  <p:cSld name="Cover Slide: Halftone Rose Logo">
    <p:spTree>
      <p:nvGrpSpPr>
        <p:cNvPr id="1" name="Shape 543"/>
        <p:cNvGrpSpPr/>
        <p:nvPr/>
      </p:nvGrpSpPr>
      <p:grpSpPr>
        <a:xfrm>
          <a:off x="0" y="0"/>
          <a:ext cx="0" cy="0"/>
          <a:chOff x="0" y="0"/>
          <a:chExt cx="0" cy="0"/>
        </a:xfrm>
      </p:grpSpPr>
      <p:grpSp>
        <p:nvGrpSpPr>
          <p:cNvPr id="544" name="Google Shape;544;p35"/>
          <p:cNvGrpSpPr/>
          <p:nvPr/>
        </p:nvGrpSpPr>
        <p:grpSpPr>
          <a:xfrm>
            <a:off x="970812" y="5769514"/>
            <a:ext cx="1230060" cy="934956"/>
            <a:chOff x="4343400" y="-3228975"/>
            <a:chExt cx="4248150" cy="3228975"/>
          </a:xfrm>
        </p:grpSpPr>
        <p:sp>
          <p:nvSpPr>
            <p:cNvPr id="545" name="Google Shape;545;p35"/>
            <p:cNvSpPr/>
            <p:nvPr/>
          </p:nvSpPr>
          <p:spPr>
            <a:xfrm>
              <a:off x="7046912" y="-2239962"/>
              <a:ext cx="1544638" cy="398463"/>
            </a:xfrm>
            <a:prstGeom prst="rect">
              <a:avLst/>
            </a:prstGeom>
            <a:solidFill>
              <a:srgbClr val="F4CBD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6" name="Google Shape;546;p35"/>
            <p:cNvSpPr/>
            <p:nvPr/>
          </p:nvSpPr>
          <p:spPr>
            <a:xfrm>
              <a:off x="7046912" y="-2832100"/>
              <a:ext cx="1346201" cy="990600"/>
            </a:xfrm>
            <a:prstGeom prst="rect">
              <a:avLst/>
            </a:prstGeom>
            <a:solidFill>
              <a:srgbClr val="F8DDE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7" name="Google Shape;547;p35"/>
            <p:cNvSpPr/>
            <p:nvPr/>
          </p:nvSpPr>
          <p:spPr>
            <a:xfrm>
              <a:off x="7046912" y="-3228975"/>
              <a:ext cx="792163" cy="1387475"/>
            </a:xfrm>
            <a:prstGeom prst="rect">
              <a:avLst/>
            </a:prstGeom>
            <a:solidFill>
              <a:srgbClr val="F6D4D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8" name="Google Shape;548;p35"/>
            <p:cNvSpPr/>
            <p:nvPr/>
          </p:nvSpPr>
          <p:spPr>
            <a:xfrm>
              <a:off x="7046912" y="-3071812"/>
              <a:ext cx="944563" cy="1230312"/>
            </a:xfrm>
            <a:prstGeom prst="rect">
              <a:avLst/>
            </a:prstGeom>
            <a:solidFill>
              <a:srgbClr val="FAE5E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9" name="Google Shape;549;p35"/>
            <p:cNvSpPr/>
            <p:nvPr/>
          </p:nvSpPr>
          <p:spPr>
            <a:xfrm>
              <a:off x="7046912" y="-2239962"/>
              <a:ext cx="1346201" cy="398463"/>
            </a:xfrm>
            <a:prstGeom prst="rect">
              <a:avLst/>
            </a:prstGeom>
            <a:solidFill>
              <a:srgbClr val="EFB2B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0" name="Google Shape;550;p35"/>
            <p:cNvSpPr/>
            <p:nvPr/>
          </p:nvSpPr>
          <p:spPr>
            <a:xfrm>
              <a:off x="7046912" y="-3071812"/>
              <a:ext cx="792163" cy="1230312"/>
            </a:xfrm>
            <a:prstGeom prst="rect">
              <a:avLst/>
            </a:prstGeom>
            <a:solidFill>
              <a:srgbClr val="F1BAC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1" name="Google Shape;551;p35"/>
            <p:cNvSpPr/>
            <p:nvPr/>
          </p:nvSpPr>
          <p:spPr>
            <a:xfrm>
              <a:off x="7046912" y="-2832101"/>
              <a:ext cx="944563" cy="990601"/>
            </a:xfrm>
            <a:prstGeom prst="rect">
              <a:avLst/>
            </a:prstGeom>
            <a:solidFill>
              <a:srgbClr val="F1BAC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2" name="Google Shape;552;p35"/>
            <p:cNvSpPr/>
            <p:nvPr/>
          </p:nvSpPr>
          <p:spPr>
            <a:xfrm>
              <a:off x="7046912" y="-2239962"/>
              <a:ext cx="944563" cy="398463"/>
            </a:xfrm>
            <a:prstGeom prst="rect">
              <a:avLst/>
            </a:prstGeom>
            <a:solidFill>
              <a:srgbClr val="EBA0A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3" name="Google Shape;553;p35"/>
            <p:cNvSpPr/>
            <p:nvPr/>
          </p:nvSpPr>
          <p:spPr>
            <a:xfrm>
              <a:off x="7046912" y="-2832101"/>
              <a:ext cx="792163" cy="990601"/>
            </a:xfrm>
            <a:prstGeom prst="rect">
              <a:avLst/>
            </a:prstGeom>
            <a:solidFill>
              <a:srgbClr val="EBA0A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4" name="Google Shape;554;p35"/>
            <p:cNvSpPr/>
            <p:nvPr/>
          </p:nvSpPr>
          <p:spPr>
            <a:xfrm>
              <a:off x="7046912" y="-2239962"/>
              <a:ext cx="792163" cy="398463"/>
            </a:xfrm>
            <a:prstGeom prst="rect">
              <a:avLst/>
            </a:prstGeom>
            <a:solidFill>
              <a:srgbClr val="E88F9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5" name="Google Shape;555;p35"/>
            <p:cNvSpPr/>
            <p:nvPr/>
          </p:nvSpPr>
          <p:spPr>
            <a:xfrm>
              <a:off x="7046912" y="-2433637"/>
              <a:ext cx="495300" cy="592137"/>
            </a:xfrm>
            <a:prstGeom prst="rect">
              <a:avLst/>
            </a:prstGeom>
            <a:solidFill>
              <a:srgbClr val="E68797"/>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6" name="Google Shape;556;p35"/>
            <p:cNvSpPr/>
            <p:nvPr/>
          </p:nvSpPr>
          <p:spPr>
            <a:xfrm>
              <a:off x="6256337" y="-1841500"/>
              <a:ext cx="790575" cy="198438"/>
            </a:xfrm>
            <a:prstGeom prst="rect">
              <a:avLst/>
            </a:prstGeom>
            <a:solidFill>
              <a:srgbClr val="E2758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7" name="Google Shape;557;p35"/>
            <p:cNvSpPr/>
            <p:nvPr/>
          </p:nvSpPr>
          <p:spPr>
            <a:xfrm>
              <a:off x="7046912" y="-2239962"/>
              <a:ext cx="495300" cy="398463"/>
            </a:xfrm>
            <a:prstGeom prst="rect">
              <a:avLst/>
            </a:prstGeom>
            <a:solidFill>
              <a:srgbClr val="E27588"/>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8" name="Google Shape;558;p35"/>
            <p:cNvSpPr/>
            <p:nvPr/>
          </p:nvSpPr>
          <p:spPr>
            <a:xfrm>
              <a:off x="6716712" y="-1185862"/>
              <a:ext cx="787400" cy="839788"/>
            </a:xfrm>
            <a:custGeom>
              <a:avLst/>
              <a:gdLst/>
              <a:ahLst/>
              <a:cxnLst/>
              <a:rect l="l" t="t" r="r" b="b"/>
              <a:pathLst>
                <a:path w="210" h="224" extrusionOk="0">
                  <a:moveTo>
                    <a:pt x="134" y="24"/>
                  </a:moveTo>
                  <a:cubicBezTo>
                    <a:pt x="98" y="30"/>
                    <a:pt x="79" y="57"/>
                    <a:pt x="79" y="104"/>
                  </a:cubicBezTo>
                  <a:cubicBezTo>
                    <a:pt x="79" y="152"/>
                    <a:pt x="104" y="184"/>
                    <a:pt x="142" y="184"/>
                  </a:cubicBezTo>
                  <a:cubicBezTo>
                    <a:pt x="160" y="184"/>
                    <a:pt x="176" y="178"/>
                    <a:pt x="210" y="161"/>
                  </a:cubicBezTo>
                  <a:cubicBezTo>
                    <a:pt x="210" y="200"/>
                    <a:pt x="210" y="200"/>
                    <a:pt x="210" y="200"/>
                  </a:cubicBezTo>
                  <a:cubicBezTo>
                    <a:pt x="169" y="219"/>
                    <a:pt x="145" y="224"/>
                    <a:pt x="113" y="224"/>
                  </a:cubicBezTo>
                  <a:cubicBezTo>
                    <a:pt x="77" y="224"/>
                    <a:pt x="52" y="215"/>
                    <a:pt x="32" y="194"/>
                  </a:cubicBezTo>
                  <a:cubicBezTo>
                    <a:pt x="11" y="173"/>
                    <a:pt x="0" y="146"/>
                    <a:pt x="0" y="115"/>
                  </a:cubicBezTo>
                  <a:cubicBezTo>
                    <a:pt x="0" y="47"/>
                    <a:pt x="51" y="0"/>
                    <a:pt x="125" y="0"/>
                  </a:cubicBezTo>
                  <a:cubicBezTo>
                    <a:pt x="174" y="0"/>
                    <a:pt x="208" y="23"/>
                    <a:pt x="208" y="56"/>
                  </a:cubicBezTo>
                  <a:cubicBezTo>
                    <a:pt x="208" y="77"/>
                    <a:pt x="192" y="92"/>
                    <a:pt x="169" y="92"/>
                  </a:cubicBezTo>
                  <a:cubicBezTo>
                    <a:pt x="157" y="92"/>
                    <a:pt x="147" y="88"/>
                    <a:pt x="134" y="81"/>
                  </a:cubicBezTo>
                  <a:lnTo>
                    <a:pt x="134" y="24"/>
                  </a:lnTo>
                  <a:close/>
                </a:path>
              </a:pathLst>
            </a:custGeom>
            <a:solidFill>
              <a:srgbClr val="DB536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9" name="Google Shape;559;p35"/>
            <p:cNvSpPr/>
            <p:nvPr/>
          </p:nvSpPr>
          <p:spPr>
            <a:xfrm>
              <a:off x="5348287" y="-1185862"/>
              <a:ext cx="1365250" cy="828675"/>
            </a:xfrm>
            <a:custGeom>
              <a:avLst/>
              <a:gdLst/>
              <a:ahLst/>
              <a:cxnLst/>
              <a:rect l="l" t="t" r="r" b="b"/>
              <a:pathLst>
                <a:path w="364" h="221" extrusionOk="0">
                  <a:moveTo>
                    <a:pt x="319" y="115"/>
                  </a:moveTo>
                  <a:cubicBezTo>
                    <a:pt x="352" y="74"/>
                    <a:pt x="364" y="57"/>
                    <a:pt x="364" y="37"/>
                  </a:cubicBezTo>
                  <a:cubicBezTo>
                    <a:pt x="364" y="17"/>
                    <a:pt x="348" y="0"/>
                    <a:pt x="326" y="0"/>
                  </a:cubicBezTo>
                  <a:cubicBezTo>
                    <a:pt x="313" y="0"/>
                    <a:pt x="301" y="7"/>
                    <a:pt x="295" y="13"/>
                  </a:cubicBezTo>
                  <a:cubicBezTo>
                    <a:pt x="295" y="97"/>
                    <a:pt x="295" y="97"/>
                    <a:pt x="295" y="97"/>
                  </a:cubicBezTo>
                  <a:cubicBezTo>
                    <a:pt x="242" y="169"/>
                    <a:pt x="242" y="169"/>
                    <a:pt x="242" y="169"/>
                  </a:cubicBezTo>
                  <a:cubicBezTo>
                    <a:pt x="242" y="6"/>
                    <a:pt x="242" y="6"/>
                    <a:pt x="242" y="6"/>
                  </a:cubicBezTo>
                  <a:cubicBezTo>
                    <a:pt x="191" y="6"/>
                    <a:pt x="191" y="6"/>
                    <a:pt x="191" y="6"/>
                  </a:cubicBezTo>
                  <a:cubicBezTo>
                    <a:pt x="106" y="146"/>
                    <a:pt x="106" y="146"/>
                    <a:pt x="106" y="146"/>
                  </a:cubicBezTo>
                  <a:cubicBezTo>
                    <a:pt x="106" y="6"/>
                    <a:pt x="106" y="6"/>
                    <a:pt x="106" y="6"/>
                  </a:cubicBezTo>
                  <a:cubicBezTo>
                    <a:pt x="77" y="6"/>
                    <a:pt x="77" y="6"/>
                    <a:pt x="77" y="6"/>
                  </a:cubicBezTo>
                  <a:cubicBezTo>
                    <a:pt x="0" y="24"/>
                    <a:pt x="0" y="24"/>
                    <a:pt x="0" y="24"/>
                  </a:cubicBezTo>
                  <a:cubicBezTo>
                    <a:pt x="0" y="44"/>
                    <a:pt x="0" y="44"/>
                    <a:pt x="0" y="44"/>
                  </a:cubicBezTo>
                  <a:cubicBezTo>
                    <a:pt x="42" y="48"/>
                    <a:pt x="42" y="48"/>
                    <a:pt x="42" y="48"/>
                  </a:cubicBezTo>
                  <a:cubicBezTo>
                    <a:pt x="42" y="221"/>
                    <a:pt x="42" y="221"/>
                    <a:pt x="42" y="221"/>
                  </a:cubicBezTo>
                  <a:cubicBezTo>
                    <a:pt x="96" y="221"/>
                    <a:pt x="96" y="221"/>
                    <a:pt x="96" y="221"/>
                  </a:cubicBezTo>
                  <a:cubicBezTo>
                    <a:pt x="177" y="87"/>
                    <a:pt x="177" y="87"/>
                    <a:pt x="177" y="87"/>
                  </a:cubicBezTo>
                  <a:cubicBezTo>
                    <a:pt x="177" y="221"/>
                    <a:pt x="177" y="221"/>
                    <a:pt x="177" y="221"/>
                  </a:cubicBezTo>
                  <a:cubicBezTo>
                    <a:pt x="237" y="221"/>
                    <a:pt x="237" y="221"/>
                    <a:pt x="237" y="221"/>
                  </a:cubicBezTo>
                  <a:lnTo>
                    <a:pt x="319" y="115"/>
                  </a:lnTo>
                  <a:close/>
                </a:path>
              </a:pathLst>
            </a:custGeom>
            <a:solidFill>
              <a:srgbClr val="DB536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0" name="Google Shape;560;p35"/>
            <p:cNvSpPr/>
            <p:nvPr/>
          </p:nvSpPr>
          <p:spPr>
            <a:xfrm>
              <a:off x="4343400" y="-1181100"/>
              <a:ext cx="977900" cy="1181100"/>
            </a:xfrm>
            <a:custGeom>
              <a:avLst/>
              <a:gdLst/>
              <a:ahLst/>
              <a:cxnLst/>
              <a:rect l="l" t="t" r="r" b="b"/>
              <a:pathLst>
                <a:path w="261" h="315" extrusionOk="0">
                  <a:moveTo>
                    <a:pt x="106" y="193"/>
                  </a:moveTo>
                  <a:cubicBezTo>
                    <a:pt x="112" y="193"/>
                    <a:pt x="114" y="193"/>
                    <a:pt x="118" y="193"/>
                  </a:cubicBezTo>
                  <a:cubicBezTo>
                    <a:pt x="161" y="193"/>
                    <a:pt x="185" y="166"/>
                    <a:pt x="185" y="114"/>
                  </a:cubicBezTo>
                  <a:cubicBezTo>
                    <a:pt x="185" y="70"/>
                    <a:pt x="166" y="46"/>
                    <a:pt x="130" y="46"/>
                  </a:cubicBezTo>
                  <a:cubicBezTo>
                    <a:pt x="125" y="46"/>
                    <a:pt x="118" y="47"/>
                    <a:pt x="106" y="49"/>
                  </a:cubicBezTo>
                  <a:lnTo>
                    <a:pt x="106" y="193"/>
                  </a:lnTo>
                  <a:close/>
                  <a:moveTo>
                    <a:pt x="106" y="287"/>
                  </a:moveTo>
                  <a:cubicBezTo>
                    <a:pt x="141" y="295"/>
                    <a:pt x="141" y="295"/>
                    <a:pt x="141" y="295"/>
                  </a:cubicBezTo>
                  <a:cubicBezTo>
                    <a:pt x="141" y="315"/>
                    <a:pt x="141" y="315"/>
                    <a:pt x="141" y="315"/>
                  </a:cubicBezTo>
                  <a:cubicBezTo>
                    <a:pt x="3" y="315"/>
                    <a:pt x="3" y="315"/>
                    <a:pt x="3" y="315"/>
                  </a:cubicBezTo>
                  <a:cubicBezTo>
                    <a:pt x="3" y="295"/>
                    <a:pt x="3" y="295"/>
                    <a:pt x="3" y="295"/>
                  </a:cubicBezTo>
                  <a:cubicBezTo>
                    <a:pt x="35" y="287"/>
                    <a:pt x="35" y="287"/>
                    <a:pt x="35" y="287"/>
                  </a:cubicBezTo>
                  <a:cubicBezTo>
                    <a:pt x="35" y="46"/>
                    <a:pt x="35" y="46"/>
                    <a:pt x="35" y="46"/>
                  </a:cubicBezTo>
                  <a:cubicBezTo>
                    <a:pt x="0" y="46"/>
                    <a:pt x="0" y="46"/>
                    <a:pt x="0" y="46"/>
                  </a:cubicBezTo>
                  <a:cubicBezTo>
                    <a:pt x="0" y="26"/>
                    <a:pt x="0" y="26"/>
                    <a:pt x="0" y="26"/>
                  </a:cubicBezTo>
                  <a:cubicBezTo>
                    <a:pt x="84" y="0"/>
                    <a:pt x="84" y="0"/>
                    <a:pt x="84" y="0"/>
                  </a:cubicBezTo>
                  <a:cubicBezTo>
                    <a:pt x="106" y="0"/>
                    <a:pt x="106" y="0"/>
                    <a:pt x="106" y="0"/>
                  </a:cubicBezTo>
                  <a:cubicBezTo>
                    <a:pt x="106" y="29"/>
                    <a:pt x="106" y="29"/>
                    <a:pt x="106" y="29"/>
                  </a:cubicBezTo>
                  <a:cubicBezTo>
                    <a:pt x="145" y="5"/>
                    <a:pt x="159" y="1"/>
                    <a:pt x="179" y="1"/>
                  </a:cubicBezTo>
                  <a:cubicBezTo>
                    <a:pt x="226" y="1"/>
                    <a:pt x="261" y="44"/>
                    <a:pt x="261" y="104"/>
                  </a:cubicBezTo>
                  <a:cubicBezTo>
                    <a:pt x="261" y="173"/>
                    <a:pt x="214" y="220"/>
                    <a:pt x="142" y="220"/>
                  </a:cubicBezTo>
                  <a:cubicBezTo>
                    <a:pt x="134" y="220"/>
                    <a:pt x="120" y="219"/>
                    <a:pt x="106" y="218"/>
                  </a:cubicBezTo>
                  <a:lnTo>
                    <a:pt x="106" y="287"/>
                  </a:lnTo>
                  <a:close/>
                </a:path>
              </a:pathLst>
            </a:custGeom>
            <a:solidFill>
              <a:srgbClr val="DB536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cxnSp>
        <p:nvCxnSpPr>
          <p:cNvPr id="561" name="Google Shape;561;p35"/>
          <p:cNvCxnSpPr/>
          <p:nvPr/>
        </p:nvCxnSpPr>
        <p:spPr>
          <a:xfrm rot="10800000" flipH="1">
            <a:off x="1752600" y="754891"/>
            <a:ext cx="6839700" cy="144000"/>
          </a:xfrm>
          <a:prstGeom prst="bentConnector2">
            <a:avLst/>
          </a:prstGeom>
          <a:noFill/>
          <a:ln w="12700" cap="flat" cmpd="sng">
            <a:solidFill>
              <a:srgbClr val="DB536A"/>
            </a:solidFill>
            <a:prstDash val="solid"/>
            <a:round/>
            <a:headEnd type="none" w="sm" len="sm"/>
            <a:tailEnd type="none" w="sm" len="sm"/>
          </a:ln>
        </p:spPr>
      </p:cxnSp>
      <p:sp>
        <p:nvSpPr>
          <p:cNvPr id="562" name="Google Shape;562;p35"/>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3" name="Google Shape;563;p35"/>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564" name="Google Shape;564;p35"/>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dk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Cover Slide: Halftone Orange Logo">
  <p:cSld name="Cover Slide: Halftone Orange Logo">
    <p:spTree>
      <p:nvGrpSpPr>
        <p:cNvPr id="1" name="Shape 565"/>
        <p:cNvGrpSpPr/>
        <p:nvPr/>
      </p:nvGrpSpPr>
      <p:grpSpPr>
        <a:xfrm>
          <a:off x="0" y="0"/>
          <a:ext cx="0" cy="0"/>
          <a:chOff x="0" y="0"/>
          <a:chExt cx="0" cy="0"/>
        </a:xfrm>
      </p:grpSpPr>
      <p:grpSp>
        <p:nvGrpSpPr>
          <p:cNvPr id="566" name="Google Shape;566;p36"/>
          <p:cNvGrpSpPr/>
          <p:nvPr/>
        </p:nvGrpSpPr>
        <p:grpSpPr>
          <a:xfrm>
            <a:off x="970812" y="5769514"/>
            <a:ext cx="1230060" cy="934956"/>
            <a:chOff x="9144000" y="-3228975"/>
            <a:chExt cx="4248150" cy="3228975"/>
          </a:xfrm>
        </p:grpSpPr>
        <p:sp>
          <p:nvSpPr>
            <p:cNvPr id="567" name="Google Shape;567;p36"/>
            <p:cNvSpPr/>
            <p:nvPr/>
          </p:nvSpPr>
          <p:spPr>
            <a:xfrm>
              <a:off x="11847512" y="-2239962"/>
              <a:ext cx="1544638" cy="398463"/>
            </a:xfrm>
            <a:prstGeom prst="rect">
              <a:avLst/>
            </a:prstGeom>
            <a:solidFill>
              <a:srgbClr val="F5D2B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8" name="Google Shape;568;p36"/>
            <p:cNvSpPr/>
            <p:nvPr/>
          </p:nvSpPr>
          <p:spPr>
            <a:xfrm>
              <a:off x="11847512" y="-2832100"/>
              <a:ext cx="1346201" cy="990600"/>
            </a:xfrm>
            <a:prstGeom prst="rect">
              <a:avLst/>
            </a:prstGeom>
            <a:solidFill>
              <a:srgbClr val="F8E1C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69" name="Google Shape;569;p36"/>
            <p:cNvSpPr/>
            <p:nvPr/>
          </p:nvSpPr>
          <p:spPr>
            <a:xfrm>
              <a:off x="11847512" y="-3228975"/>
              <a:ext cx="792163" cy="1387475"/>
            </a:xfrm>
            <a:prstGeom prst="rect">
              <a:avLst/>
            </a:prstGeom>
            <a:solidFill>
              <a:srgbClr val="F6DAB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0" name="Google Shape;570;p36"/>
            <p:cNvSpPr/>
            <p:nvPr/>
          </p:nvSpPr>
          <p:spPr>
            <a:xfrm>
              <a:off x="11847512" y="-3071812"/>
              <a:ext cx="944563" cy="1230312"/>
            </a:xfrm>
            <a:prstGeom prst="rect">
              <a:avLst/>
            </a:prstGeom>
            <a:solidFill>
              <a:srgbClr val="FAE9D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1" name="Google Shape;571;p36"/>
            <p:cNvSpPr/>
            <p:nvPr/>
          </p:nvSpPr>
          <p:spPr>
            <a:xfrm>
              <a:off x="11847512" y="-2239962"/>
              <a:ext cx="1346201" cy="398463"/>
            </a:xfrm>
            <a:prstGeom prst="rect">
              <a:avLst/>
            </a:prstGeom>
            <a:solidFill>
              <a:srgbClr val="EFBC8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2" name="Google Shape;572;p36"/>
            <p:cNvSpPr/>
            <p:nvPr/>
          </p:nvSpPr>
          <p:spPr>
            <a:xfrm>
              <a:off x="11847512" y="-3071812"/>
              <a:ext cx="792163" cy="1230312"/>
            </a:xfrm>
            <a:prstGeom prst="rect">
              <a:avLst/>
            </a:prstGeom>
            <a:solidFill>
              <a:srgbClr val="F1C39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3" name="Google Shape;573;p36"/>
            <p:cNvSpPr/>
            <p:nvPr/>
          </p:nvSpPr>
          <p:spPr>
            <a:xfrm>
              <a:off x="11847512" y="-2832101"/>
              <a:ext cx="944563" cy="990601"/>
            </a:xfrm>
            <a:prstGeom prst="rect">
              <a:avLst/>
            </a:prstGeom>
            <a:solidFill>
              <a:srgbClr val="F1C39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4" name="Google Shape;574;p36"/>
            <p:cNvSpPr/>
            <p:nvPr/>
          </p:nvSpPr>
          <p:spPr>
            <a:xfrm>
              <a:off x="11847512" y="-2239962"/>
              <a:ext cx="944563" cy="398463"/>
            </a:xfrm>
            <a:prstGeom prst="rect">
              <a:avLst/>
            </a:prstGeom>
            <a:solidFill>
              <a:srgbClr val="ECAD7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5" name="Google Shape;575;p36"/>
            <p:cNvSpPr/>
            <p:nvPr/>
          </p:nvSpPr>
          <p:spPr>
            <a:xfrm>
              <a:off x="11847512" y="-2832101"/>
              <a:ext cx="792163" cy="990601"/>
            </a:xfrm>
            <a:prstGeom prst="rect">
              <a:avLst/>
            </a:prstGeom>
            <a:solidFill>
              <a:srgbClr val="ECAD7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6" name="Google Shape;576;p36"/>
            <p:cNvSpPr/>
            <p:nvPr/>
          </p:nvSpPr>
          <p:spPr>
            <a:xfrm>
              <a:off x="11847512" y="-2239962"/>
              <a:ext cx="792163" cy="398463"/>
            </a:xfrm>
            <a:prstGeom prst="rect">
              <a:avLst/>
            </a:prstGeom>
            <a:solidFill>
              <a:srgbClr val="E89E5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7" name="Google Shape;577;p36"/>
            <p:cNvSpPr/>
            <p:nvPr/>
          </p:nvSpPr>
          <p:spPr>
            <a:xfrm>
              <a:off x="11847512" y="-2433637"/>
              <a:ext cx="495300" cy="592137"/>
            </a:xfrm>
            <a:prstGeom prst="rect">
              <a:avLst/>
            </a:prstGeom>
            <a:solidFill>
              <a:srgbClr val="E6964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8" name="Google Shape;578;p36"/>
            <p:cNvSpPr/>
            <p:nvPr/>
          </p:nvSpPr>
          <p:spPr>
            <a:xfrm>
              <a:off x="11056937" y="-1841500"/>
              <a:ext cx="790575" cy="198438"/>
            </a:xfrm>
            <a:prstGeom prst="rect">
              <a:avLst/>
            </a:prstGeom>
            <a:solidFill>
              <a:srgbClr val="E3873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9" name="Google Shape;579;p36"/>
            <p:cNvSpPr/>
            <p:nvPr/>
          </p:nvSpPr>
          <p:spPr>
            <a:xfrm>
              <a:off x="11847512" y="-2239962"/>
              <a:ext cx="495300" cy="398463"/>
            </a:xfrm>
            <a:prstGeom prst="rect">
              <a:avLst/>
            </a:prstGeom>
            <a:solidFill>
              <a:srgbClr val="E3873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0" name="Google Shape;580;p36"/>
            <p:cNvSpPr/>
            <p:nvPr/>
          </p:nvSpPr>
          <p:spPr>
            <a:xfrm>
              <a:off x="11517312" y="-1185862"/>
              <a:ext cx="787400" cy="839788"/>
            </a:xfrm>
            <a:custGeom>
              <a:avLst/>
              <a:gdLst/>
              <a:ahLst/>
              <a:cxnLst/>
              <a:rect l="l" t="t" r="r" b="b"/>
              <a:pathLst>
                <a:path w="210" h="224" extrusionOk="0">
                  <a:moveTo>
                    <a:pt x="134" y="24"/>
                  </a:moveTo>
                  <a:cubicBezTo>
                    <a:pt x="98" y="30"/>
                    <a:pt x="79" y="57"/>
                    <a:pt x="79" y="104"/>
                  </a:cubicBezTo>
                  <a:cubicBezTo>
                    <a:pt x="79" y="152"/>
                    <a:pt x="104" y="184"/>
                    <a:pt x="142" y="184"/>
                  </a:cubicBezTo>
                  <a:cubicBezTo>
                    <a:pt x="160" y="184"/>
                    <a:pt x="176" y="178"/>
                    <a:pt x="210" y="161"/>
                  </a:cubicBezTo>
                  <a:cubicBezTo>
                    <a:pt x="210" y="200"/>
                    <a:pt x="210" y="200"/>
                    <a:pt x="210" y="200"/>
                  </a:cubicBezTo>
                  <a:cubicBezTo>
                    <a:pt x="169" y="219"/>
                    <a:pt x="145" y="224"/>
                    <a:pt x="113" y="224"/>
                  </a:cubicBezTo>
                  <a:cubicBezTo>
                    <a:pt x="77" y="224"/>
                    <a:pt x="52" y="215"/>
                    <a:pt x="32" y="194"/>
                  </a:cubicBezTo>
                  <a:cubicBezTo>
                    <a:pt x="11" y="173"/>
                    <a:pt x="0" y="146"/>
                    <a:pt x="0" y="115"/>
                  </a:cubicBezTo>
                  <a:cubicBezTo>
                    <a:pt x="0" y="47"/>
                    <a:pt x="51" y="0"/>
                    <a:pt x="125" y="0"/>
                  </a:cubicBezTo>
                  <a:cubicBezTo>
                    <a:pt x="174" y="0"/>
                    <a:pt x="208" y="23"/>
                    <a:pt x="208" y="56"/>
                  </a:cubicBezTo>
                  <a:cubicBezTo>
                    <a:pt x="208" y="77"/>
                    <a:pt x="192" y="92"/>
                    <a:pt x="169" y="92"/>
                  </a:cubicBezTo>
                  <a:cubicBezTo>
                    <a:pt x="157" y="92"/>
                    <a:pt x="147" y="88"/>
                    <a:pt x="134" y="81"/>
                  </a:cubicBezTo>
                  <a:lnTo>
                    <a:pt x="134" y="24"/>
                  </a:lnTo>
                  <a:close/>
                </a:path>
              </a:pathLst>
            </a:custGeom>
            <a:solidFill>
              <a:srgbClr val="DC69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1" name="Google Shape;581;p36"/>
            <p:cNvSpPr/>
            <p:nvPr/>
          </p:nvSpPr>
          <p:spPr>
            <a:xfrm>
              <a:off x="10148887" y="-1185862"/>
              <a:ext cx="1365250" cy="828675"/>
            </a:xfrm>
            <a:custGeom>
              <a:avLst/>
              <a:gdLst/>
              <a:ahLst/>
              <a:cxnLst/>
              <a:rect l="l" t="t" r="r" b="b"/>
              <a:pathLst>
                <a:path w="364" h="221" extrusionOk="0">
                  <a:moveTo>
                    <a:pt x="319" y="115"/>
                  </a:moveTo>
                  <a:cubicBezTo>
                    <a:pt x="352" y="74"/>
                    <a:pt x="364" y="57"/>
                    <a:pt x="364" y="37"/>
                  </a:cubicBezTo>
                  <a:cubicBezTo>
                    <a:pt x="364" y="17"/>
                    <a:pt x="348" y="0"/>
                    <a:pt x="326" y="0"/>
                  </a:cubicBezTo>
                  <a:cubicBezTo>
                    <a:pt x="313" y="0"/>
                    <a:pt x="301" y="7"/>
                    <a:pt x="295" y="13"/>
                  </a:cubicBezTo>
                  <a:cubicBezTo>
                    <a:pt x="295" y="97"/>
                    <a:pt x="295" y="97"/>
                    <a:pt x="295" y="97"/>
                  </a:cubicBezTo>
                  <a:cubicBezTo>
                    <a:pt x="242" y="169"/>
                    <a:pt x="242" y="169"/>
                    <a:pt x="242" y="169"/>
                  </a:cubicBezTo>
                  <a:cubicBezTo>
                    <a:pt x="242" y="6"/>
                    <a:pt x="242" y="6"/>
                    <a:pt x="242" y="6"/>
                  </a:cubicBezTo>
                  <a:cubicBezTo>
                    <a:pt x="191" y="6"/>
                    <a:pt x="191" y="6"/>
                    <a:pt x="191" y="6"/>
                  </a:cubicBezTo>
                  <a:cubicBezTo>
                    <a:pt x="106" y="146"/>
                    <a:pt x="106" y="146"/>
                    <a:pt x="106" y="146"/>
                  </a:cubicBezTo>
                  <a:cubicBezTo>
                    <a:pt x="106" y="6"/>
                    <a:pt x="106" y="6"/>
                    <a:pt x="106" y="6"/>
                  </a:cubicBezTo>
                  <a:cubicBezTo>
                    <a:pt x="77" y="6"/>
                    <a:pt x="77" y="6"/>
                    <a:pt x="77" y="6"/>
                  </a:cubicBezTo>
                  <a:cubicBezTo>
                    <a:pt x="0" y="24"/>
                    <a:pt x="0" y="24"/>
                    <a:pt x="0" y="24"/>
                  </a:cubicBezTo>
                  <a:cubicBezTo>
                    <a:pt x="0" y="44"/>
                    <a:pt x="0" y="44"/>
                    <a:pt x="0" y="44"/>
                  </a:cubicBezTo>
                  <a:cubicBezTo>
                    <a:pt x="42" y="48"/>
                    <a:pt x="42" y="48"/>
                    <a:pt x="42" y="48"/>
                  </a:cubicBezTo>
                  <a:cubicBezTo>
                    <a:pt x="42" y="221"/>
                    <a:pt x="42" y="221"/>
                    <a:pt x="42" y="221"/>
                  </a:cubicBezTo>
                  <a:cubicBezTo>
                    <a:pt x="96" y="221"/>
                    <a:pt x="96" y="221"/>
                    <a:pt x="96" y="221"/>
                  </a:cubicBezTo>
                  <a:cubicBezTo>
                    <a:pt x="177" y="87"/>
                    <a:pt x="177" y="87"/>
                    <a:pt x="177" y="87"/>
                  </a:cubicBezTo>
                  <a:cubicBezTo>
                    <a:pt x="177" y="221"/>
                    <a:pt x="177" y="221"/>
                    <a:pt x="177" y="221"/>
                  </a:cubicBezTo>
                  <a:cubicBezTo>
                    <a:pt x="237" y="221"/>
                    <a:pt x="237" y="221"/>
                    <a:pt x="237" y="221"/>
                  </a:cubicBezTo>
                  <a:lnTo>
                    <a:pt x="319" y="115"/>
                  </a:lnTo>
                  <a:close/>
                </a:path>
              </a:pathLst>
            </a:custGeom>
            <a:solidFill>
              <a:srgbClr val="DC69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82" name="Google Shape;582;p36"/>
            <p:cNvSpPr/>
            <p:nvPr/>
          </p:nvSpPr>
          <p:spPr>
            <a:xfrm>
              <a:off x="9144000" y="-1181100"/>
              <a:ext cx="977900" cy="1181100"/>
            </a:xfrm>
            <a:custGeom>
              <a:avLst/>
              <a:gdLst/>
              <a:ahLst/>
              <a:cxnLst/>
              <a:rect l="l" t="t" r="r" b="b"/>
              <a:pathLst>
                <a:path w="261" h="315" extrusionOk="0">
                  <a:moveTo>
                    <a:pt x="106" y="193"/>
                  </a:moveTo>
                  <a:cubicBezTo>
                    <a:pt x="112" y="193"/>
                    <a:pt x="114" y="193"/>
                    <a:pt x="118" y="193"/>
                  </a:cubicBezTo>
                  <a:cubicBezTo>
                    <a:pt x="161" y="193"/>
                    <a:pt x="185" y="166"/>
                    <a:pt x="185" y="114"/>
                  </a:cubicBezTo>
                  <a:cubicBezTo>
                    <a:pt x="185" y="70"/>
                    <a:pt x="166" y="46"/>
                    <a:pt x="130" y="46"/>
                  </a:cubicBezTo>
                  <a:cubicBezTo>
                    <a:pt x="125" y="46"/>
                    <a:pt x="118" y="47"/>
                    <a:pt x="106" y="49"/>
                  </a:cubicBezTo>
                  <a:lnTo>
                    <a:pt x="106" y="193"/>
                  </a:lnTo>
                  <a:close/>
                  <a:moveTo>
                    <a:pt x="106" y="287"/>
                  </a:moveTo>
                  <a:cubicBezTo>
                    <a:pt x="141" y="295"/>
                    <a:pt x="141" y="295"/>
                    <a:pt x="141" y="295"/>
                  </a:cubicBezTo>
                  <a:cubicBezTo>
                    <a:pt x="141" y="315"/>
                    <a:pt x="141" y="315"/>
                    <a:pt x="141" y="315"/>
                  </a:cubicBezTo>
                  <a:cubicBezTo>
                    <a:pt x="3" y="315"/>
                    <a:pt x="3" y="315"/>
                    <a:pt x="3" y="315"/>
                  </a:cubicBezTo>
                  <a:cubicBezTo>
                    <a:pt x="3" y="295"/>
                    <a:pt x="3" y="295"/>
                    <a:pt x="3" y="295"/>
                  </a:cubicBezTo>
                  <a:cubicBezTo>
                    <a:pt x="35" y="287"/>
                    <a:pt x="35" y="287"/>
                    <a:pt x="35" y="287"/>
                  </a:cubicBezTo>
                  <a:cubicBezTo>
                    <a:pt x="35" y="46"/>
                    <a:pt x="35" y="46"/>
                    <a:pt x="35" y="46"/>
                  </a:cubicBezTo>
                  <a:cubicBezTo>
                    <a:pt x="0" y="46"/>
                    <a:pt x="0" y="46"/>
                    <a:pt x="0" y="46"/>
                  </a:cubicBezTo>
                  <a:cubicBezTo>
                    <a:pt x="0" y="26"/>
                    <a:pt x="0" y="26"/>
                    <a:pt x="0" y="26"/>
                  </a:cubicBezTo>
                  <a:cubicBezTo>
                    <a:pt x="84" y="0"/>
                    <a:pt x="84" y="0"/>
                    <a:pt x="84" y="0"/>
                  </a:cubicBezTo>
                  <a:cubicBezTo>
                    <a:pt x="106" y="0"/>
                    <a:pt x="106" y="0"/>
                    <a:pt x="106" y="0"/>
                  </a:cubicBezTo>
                  <a:cubicBezTo>
                    <a:pt x="106" y="29"/>
                    <a:pt x="106" y="29"/>
                    <a:pt x="106" y="29"/>
                  </a:cubicBezTo>
                  <a:cubicBezTo>
                    <a:pt x="145" y="5"/>
                    <a:pt x="159" y="1"/>
                    <a:pt x="179" y="1"/>
                  </a:cubicBezTo>
                  <a:cubicBezTo>
                    <a:pt x="226" y="1"/>
                    <a:pt x="261" y="44"/>
                    <a:pt x="261" y="104"/>
                  </a:cubicBezTo>
                  <a:cubicBezTo>
                    <a:pt x="261" y="173"/>
                    <a:pt x="214" y="220"/>
                    <a:pt x="142" y="220"/>
                  </a:cubicBezTo>
                  <a:cubicBezTo>
                    <a:pt x="134" y="220"/>
                    <a:pt x="120" y="219"/>
                    <a:pt x="106" y="218"/>
                  </a:cubicBezTo>
                  <a:lnTo>
                    <a:pt x="106" y="287"/>
                  </a:lnTo>
                  <a:close/>
                </a:path>
              </a:pathLst>
            </a:custGeom>
            <a:solidFill>
              <a:srgbClr val="DC69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cxnSp>
        <p:nvCxnSpPr>
          <p:cNvPr id="583" name="Google Shape;583;p36"/>
          <p:cNvCxnSpPr/>
          <p:nvPr/>
        </p:nvCxnSpPr>
        <p:spPr>
          <a:xfrm rot="10800000" flipH="1">
            <a:off x="1752600" y="754891"/>
            <a:ext cx="6839700" cy="144000"/>
          </a:xfrm>
          <a:prstGeom prst="bentConnector2">
            <a:avLst/>
          </a:prstGeom>
          <a:noFill/>
          <a:ln w="12700" cap="flat" cmpd="sng">
            <a:solidFill>
              <a:srgbClr val="DC6900"/>
            </a:solidFill>
            <a:prstDash val="solid"/>
            <a:round/>
            <a:headEnd type="none" w="sm" len="sm"/>
            <a:tailEnd type="none" w="sm" len="sm"/>
          </a:ln>
        </p:spPr>
      </p:cxnSp>
      <p:sp>
        <p:nvSpPr>
          <p:cNvPr id="584" name="Google Shape;584;p36"/>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5" name="Google Shape;585;p36"/>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586" name="Google Shape;586;p36"/>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dk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Cover Slide: Halftone Yellow Logo">
  <p:cSld name="Cover Slide: Halftone Yellow Logo">
    <p:spTree>
      <p:nvGrpSpPr>
        <p:cNvPr id="1" name="Shape 587"/>
        <p:cNvGrpSpPr/>
        <p:nvPr/>
      </p:nvGrpSpPr>
      <p:grpSpPr>
        <a:xfrm>
          <a:off x="0" y="0"/>
          <a:ext cx="0" cy="0"/>
          <a:chOff x="0" y="0"/>
          <a:chExt cx="0" cy="0"/>
        </a:xfrm>
      </p:grpSpPr>
      <p:grpSp>
        <p:nvGrpSpPr>
          <p:cNvPr id="588" name="Google Shape;588;p37"/>
          <p:cNvGrpSpPr/>
          <p:nvPr/>
        </p:nvGrpSpPr>
        <p:grpSpPr>
          <a:xfrm>
            <a:off x="970812" y="5769514"/>
            <a:ext cx="1230060" cy="934956"/>
            <a:chOff x="3429000" y="-3228975"/>
            <a:chExt cx="4248150" cy="3228975"/>
          </a:xfrm>
        </p:grpSpPr>
        <p:sp>
          <p:nvSpPr>
            <p:cNvPr id="589" name="Google Shape;589;p37"/>
            <p:cNvSpPr/>
            <p:nvPr/>
          </p:nvSpPr>
          <p:spPr>
            <a:xfrm>
              <a:off x="6132512" y="-2239962"/>
              <a:ext cx="1544638" cy="398463"/>
            </a:xfrm>
            <a:prstGeom prst="rect">
              <a:avLst/>
            </a:prstGeom>
            <a:solidFill>
              <a:srgbClr val="FFE9B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0" name="Google Shape;590;p37"/>
            <p:cNvSpPr/>
            <p:nvPr/>
          </p:nvSpPr>
          <p:spPr>
            <a:xfrm>
              <a:off x="6132512" y="-2832100"/>
              <a:ext cx="1346201" cy="990600"/>
            </a:xfrm>
            <a:prstGeom prst="rect">
              <a:avLst/>
            </a:prstGeom>
            <a:solidFill>
              <a:srgbClr val="FFF0C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1" name="Google Shape;591;p37"/>
            <p:cNvSpPr/>
            <p:nvPr/>
          </p:nvSpPr>
          <p:spPr>
            <a:xfrm>
              <a:off x="6132512" y="-3228975"/>
              <a:ext cx="792163" cy="1387475"/>
            </a:xfrm>
            <a:prstGeom prst="rect">
              <a:avLst/>
            </a:prstGeom>
            <a:solidFill>
              <a:srgbClr val="FFEDB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2" name="Google Shape;592;p37"/>
            <p:cNvSpPr/>
            <p:nvPr/>
          </p:nvSpPr>
          <p:spPr>
            <a:xfrm>
              <a:off x="6132512" y="-3071812"/>
              <a:ext cx="944563" cy="1230312"/>
            </a:xfrm>
            <a:prstGeom prst="rect">
              <a:avLst/>
            </a:prstGeom>
            <a:solidFill>
              <a:srgbClr val="FFF4D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3" name="Google Shape;593;p37"/>
            <p:cNvSpPr/>
            <p:nvPr/>
          </p:nvSpPr>
          <p:spPr>
            <a:xfrm>
              <a:off x="6132512" y="-2239962"/>
              <a:ext cx="1346201" cy="398463"/>
            </a:xfrm>
            <a:prstGeom prst="rect">
              <a:avLst/>
            </a:prstGeom>
            <a:solidFill>
              <a:srgbClr val="FFDE8C"/>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4" name="Google Shape;594;p37"/>
            <p:cNvSpPr/>
            <p:nvPr/>
          </p:nvSpPr>
          <p:spPr>
            <a:xfrm>
              <a:off x="6132512" y="-3071812"/>
              <a:ext cx="792163" cy="1230312"/>
            </a:xfrm>
            <a:prstGeom prst="rect">
              <a:avLst/>
            </a:prstGeom>
            <a:solidFill>
              <a:srgbClr val="FFE29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5" name="Google Shape;595;p37"/>
            <p:cNvSpPr/>
            <p:nvPr/>
          </p:nvSpPr>
          <p:spPr>
            <a:xfrm>
              <a:off x="6132512" y="-2832101"/>
              <a:ext cx="944563" cy="990601"/>
            </a:xfrm>
            <a:prstGeom prst="rect">
              <a:avLst/>
            </a:prstGeom>
            <a:solidFill>
              <a:srgbClr val="FFE29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6" name="Google Shape;596;p37"/>
            <p:cNvSpPr/>
            <p:nvPr/>
          </p:nvSpPr>
          <p:spPr>
            <a:xfrm>
              <a:off x="6132512" y="-2239962"/>
              <a:ext cx="944563" cy="398463"/>
            </a:xfrm>
            <a:prstGeom prst="rect">
              <a:avLst/>
            </a:prstGeom>
            <a:solidFill>
              <a:srgbClr val="FFD77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7" name="Google Shape;597;p37"/>
            <p:cNvSpPr/>
            <p:nvPr/>
          </p:nvSpPr>
          <p:spPr>
            <a:xfrm>
              <a:off x="6132512" y="-2832101"/>
              <a:ext cx="792163" cy="990601"/>
            </a:xfrm>
            <a:prstGeom prst="rect">
              <a:avLst/>
            </a:prstGeom>
            <a:solidFill>
              <a:srgbClr val="FFD77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8" name="Google Shape;598;p37"/>
            <p:cNvSpPr/>
            <p:nvPr/>
          </p:nvSpPr>
          <p:spPr>
            <a:xfrm>
              <a:off x="6132512" y="-2239962"/>
              <a:ext cx="792163" cy="398463"/>
            </a:xfrm>
            <a:prstGeom prst="rect">
              <a:avLst/>
            </a:prstGeom>
            <a:solidFill>
              <a:srgbClr val="FFD059"/>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99" name="Google Shape;599;p37"/>
            <p:cNvSpPr/>
            <p:nvPr/>
          </p:nvSpPr>
          <p:spPr>
            <a:xfrm>
              <a:off x="6132512" y="-2433637"/>
              <a:ext cx="495300" cy="592137"/>
            </a:xfrm>
            <a:prstGeom prst="rect">
              <a:avLst/>
            </a:prstGeom>
            <a:solidFill>
              <a:srgbClr val="FFCC4D"/>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0" name="Google Shape;600;p37"/>
            <p:cNvSpPr/>
            <p:nvPr/>
          </p:nvSpPr>
          <p:spPr>
            <a:xfrm>
              <a:off x="5341937" y="-1841500"/>
              <a:ext cx="790575" cy="198438"/>
            </a:xfrm>
            <a:prstGeom prst="rect">
              <a:avLst/>
            </a:prstGeom>
            <a:solidFill>
              <a:srgbClr val="FFC53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1" name="Google Shape;601;p37"/>
            <p:cNvSpPr/>
            <p:nvPr/>
          </p:nvSpPr>
          <p:spPr>
            <a:xfrm>
              <a:off x="6132512" y="-2239962"/>
              <a:ext cx="495300" cy="398463"/>
            </a:xfrm>
            <a:prstGeom prst="rect">
              <a:avLst/>
            </a:prstGeom>
            <a:solidFill>
              <a:srgbClr val="FFC53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2" name="Google Shape;602;p37"/>
            <p:cNvSpPr/>
            <p:nvPr/>
          </p:nvSpPr>
          <p:spPr>
            <a:xfrm>
              <a:off x="5802312" y="-1185862"/>
              <a:ext cx="787400" cy="839788"/>
            </a:xfrm>
            <a:custGeom>
              <a:avLst/>
              <a:gdLst/>
              <a:ahLst/>
              <a:cxnLst/>
              <a:rect l="l" t="t" r="r" b="b"/>
              <a:pathLst>
                <a:path w="210" h="224" extrusionOk="0">
                  <a:moveTo>
                    <a:pt x="134" y="24"/>
                  </a:moveTo>
                  <a:cubicBezTo>
                    <a:pt x="98" y="30"/>
                    <a:pt x="79" y="57"/>
                    <a:pt x="79" y="104"/>
                  </a:cubicBezTo>
                  <a:cubicBezTo>
                    <a:pt x="79" y="152"/>
                    <a:pt x="104" y="184"/>
                    <a:pt x="142" y="184"/>
                  </a:cubicBezTo>
                  <a:cubicBezTo>
                    <a:pt x="160" y="184"/>
                    <a:pt x="176" y="178"/>
                    <a:pt x="210" y="161"/>
                  </a:cubicBezTo>
                  <a:cubicBezTo>
                    <a:pt x="210" y="200"/>
                    <a:pt x="210" y="200"/>
                    <a:pt x="210" y="200"/>
                  </a:cubicBezTo>
                  <a:cubicBezTo>
                    <a:pt x="169" y="219"/>
                    <a:pt x="145" y="224"/>
                    <a:pt x="113" y="224"/>
                  </a:cubicBezTo>
                  <a:cubicBezTo>
                    <a:pt x="77" y="224"/>
                    <a:pt x="52" y="215"/>
                    <a:pt x="32" y="194"/>
                  </a:cubicBezTo>
                  <a:cubicBezTo>
                    <a:pt x="11" y="173"/>
                    <a:pt x="0" y="146"/>
                    <a:pt x="0" y="115"/>
                  </a:cubicBezTo>
                  <a:cubicBezTo>
                    <a:pt x="0" y="47"/>
                    <a:pt x="51" y="0"/>
                    <a:pt x="125" y="0"/>
                  </a:cubicBezTo>
                  <a:cubicBezTo>
                    <a:pt x="174" y="0"/>
                    <a:pt x="208" y="23"/>
                    <a:pt x="208" y="56"/>
                  </a:cubicBezTo>
                  <a:cubicBezTo>
                    <a:pt x="208" y="77"/>
                    <a:pt x="192" y="92"/>
                    <a:pt x="169" y="92"/>
                  </a:cubicBezTo>
                  <a:cubicBezTo>
                    <a:pt x="157" y="92"/>
                    <a:pt x="147" y="88"/>
                    <a:pt x="134" y="81"/>
                  </a:cubicBezTo>
                  <a:lnTo>
                    <a:pt x="134" y="24"/>
                  </a:lnTo>
                  <a:close/>
                </a:path>
              </a:pathLst>
            </a:custGeom>
            <a:solidFill>
              <a:srgbClr val="FFB6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3" name="Google Shape;603;p37"/>
            <p:cNvSpPr/>
            <p:nvPr/>
          </p:nvSpPr>
          <p:spPr>
            <a:xfrm>
              <a:off x="4433887" y="-1185862"/>
              <a:ext cx="1365250" cy="828675"/>
            </a:xfrm>
            <a:custGeom>
              <a:avLst/>
              <a:gdLst/>
              <a:ahLst/>
              <a:cxnLst/>
              <a:rect l="l" t="t" r="r" b="b"/>
              <a:pathLst>
                <a:path w="364" h="221" extrusionOk="0">
                  <a:moveTo>
                    <a:pt x="319" y="115"/>
                  </a:moveTo>
                  <a:cubicBezTo>
                    <a:pt x="352" y="74"/>
                    <a:pt x="364" y="57"/>
                    <a:pt x="364" y="37"/>
                  </a:cubicBezTo>
                  <a:cubicBezTo>
                    <a:pt x="364" y="17"/>
                    <a:pt x="348" y="0"/>
                    <a:pt x="326" y="0"/>
                  </a:cubicBezTo>
                  <a:cubicBezTo>
                    <a:pt x="313" y="0"/>
                    <a:pt x="301" y="7"/>
                    <a:pt x="295" y="13"/>
                  </a:cubicBezTo>
                  <a:cubicBezTo>
                    <a:pt x="295" y="97"/>
                    <a:pt x="295" y="97"/>
                    <a:pt x="295" y="97"/>
                  </a:cubicBezTo>
                  <a:cubicBezTo>
                    <a:pt x="242" y="169"/>
                    <a:pt x="242" y="169"/>
                    <a:pt x="242" y="169"/>
                  </a:cubicBezTo>
                  <a:cubicBezTo>
                    <a:pt x="242" y="6"/>
                    <a:pt x="242" y="6"/>
                    <a:pt x="242" y="6"/>
                  </a:cubicBezTo>
                  <a:cubicBezTo>
                    <a:pt x="191" y="6"/>
                    <a:pt x="191" y="6"/>
                    <a:pt x="191" y="6"/>
                  </a:cubicBezTo>
                  <a:cubicBezTo>
                    <a:pt x="106" y="146"/>
                    <a:pt x="106" y="146"/>
                    <a:pt x="106" y="146"/>
                  </a:cubicBezTo>
                  <a:cubicBezTo>
                    <a:pt x="106" y="6"/>
                    <a:pt x="106" y="6"/>
                    <a:pt x="106" y="6"/>
                  </a:cubicBezTo>
                  <a:cubicBezTo>
                    <a:pt x="77" y="6"/>
                    <a:pt x="77" y="6"/>
                    <a:pt x="77" y="6"/>
                  </a:cubicBezTo>
                  <a:cubicBezTo>
                    <a:pt x="0" y="24"/>
                    <a:pt x="0" y="24"/>
                    <a:pt x="0" y="24"/>
                  </a:cubicBezTo>
                  <a:cubicBezTo>
                    <a:pt x="0" y="44"/>
                    <a:pt x="0" y="44"/>
                    <a:pt x="0" y="44"/>
                  </a:cubicBezTo>
                  <a:cubicBezTo>
                    <a:pt x="42" y="48"/>
                    <a:pt x="42" y="48"/>
                    <a:pt x="42" y="48"/>
                  </a:cubicBezTo>
                  <a:cubicBezTo>
                    <a:pt x="42" y="221"/>
                    <a:pt x="42" y="221"/>
                    <a:pt x="42" y="221"/>
                  </a:cubicBezTo>
                  <a:cubicBezTo>
                    <a:pt x="96" y="221"/>
                    <a:pt x="96" y="221"/>
                    <a:pt x="96" y="221"/>
                  </a:cubicBezTo>
                  <a:cubicBezTo>
                    <a:pt x="177" y="87"/>
                    <a:pt x="177" y="87"/>
                    <a:pt x="177" y="87"/>
                  </a:cubicBezTo>
                  <a:cubicBezTo>
                    <a:pt x="177" y="221"/>
                    <a:pt x="177" y="221"/>
                    <a:pt x="177" y="221"/>
                  </a:cubicBezTo>
                  <a:cubicBezTo>
                    <a:pt x="237" y="221"/>
                    <a:pt x="237" y="221"/>
                    <a:pt x="237" y="221"/>
                  </a:cubicBezTo>
                  <a:lnTo>
                    <a:pt x="319" y="115"/>
                  </a:lnTo>
                  <a:close/>
                </a:path>
              </a:pathLst>
            </a:custGeom>
            <a:solidFill>
              <a:srgbClr val="FFB6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04" name="Google Shape;604;p37"/>
            <p:cNvSpPr/>
            <p:nvPr/>
          </p:nvSpPr>
          <p:spPr>
            <a:xfrm>
              <a:off x="3429000" y="-1181100"/>
              <a:ext cx="977900" cy="1181100"/>
            </a:xfrm>
            <a:custGeom>
              <a:avLst/>
              <a:gdLst/>
              <a:ahLst/>
              <a:cxnLst/>
              <a:rect l="l" t="t" r="r" b="b"/>
              <a:pathLst>
                <a:path w="261" h="315" extrusionOk="0">
                  <a:moveTo>
                    <a:pt x="106" y="193"/>
                  </a:moveTo>
                  <a:cubicBezTo>
                    <a:pt x="112" y="193"/>
                    <a:pt x="114" y="193"/>
                    <a:pt x="118" y="193"/>
                  </a:cubicBezTo>
                  <a:cubicBezTo>
                    <a:pt x="161" y="193"/>
                    <a:pt x="185" y="166"/>
                    <a:pt x="185" y="114"/>
                  </a:cubicBezTo>
                  <a:cubicBezTo>
                    <a:pt x="185" y="70"/>
                    <a:pt x="166" y="46"/>
                    <a:pt x="130" y="46"/>
                  </a:cubicBezTo>
                  <a:cubicBezTo>
                    <a:pt x="125" y="46"/>
                    <a:pt x="118" y="47"/>
                    <a:pt x="106" y="49"/>
                  </a:cubicBezTo>
                  <a:lnTo>
                    <a:pt x="106" y="193"/>
                  </a:lnTo>
                  <a:close/>
                  <a:moveTo>
                    <a:pt x="106" y="287"/>
                  </a:moveTo>
                  <a:cubicBezTo>
                    <a:pt x="141" y="295"/>
                    <a:pt x="141" y="295"/>
                    <a:pt x="141" y="295"/>
                  </a:cubicBezTo>
                  <a:cubicBezTo>
                    <a:pt x="141" y="315"/>
                    <a:pt x="141" y="315"/>
                    <a:pt x="141" y="315"/>
                  </a:cubicBezTo>
                  <a:cubicBezTo>
                    <a:pt x="3" y="315"/>
                    <a:pt x="3" y="315"/>
                    <a:pt x="3" y="315"/>
                  </a:cubicBezTo>
                  <a:cubicBezTo>
                    <a:pt x="3" y="295"/>
                    <a:pt x="3" y="295"/>
                    <a:pt x="3" y="295"/>
                  </a:cubicBezTo>
                  <a:cubicBezTo>
                    <a:pt x="35" y="287"/>
                    <a:pt x="35" y="287"/>
                    <a:pt x="35" y="287"/>
                  </a:cubicBezTo>
                  <a:cubicBezTo>
                    <a:pt x="35" y="46"/>
                    <a:pt x="35" y="46"/>
                    <a:pt x="35" y="46"/>
                  </a:cubicBezTo>
                  <a:cubicBezTo>
                    <a:pt x="0" y="46"/>
                    <a:pt x="0" y="46"/>
                    <a:pt x="0" y="46"/>
                  </a:cubicBezTo>
                  <a:cubicBezTo>
                    <a:pt x="0" y="26"/>
                    <a:pt x="0" y="26"/>
                    <a:pt x="0" y="26"/>
                  </a:cubicBezTo>
                  <a:cubicBezTo>
                    <a:pt x="84" y="0"/>
                    <a:pt x="84" y="0"/>
                    <a:pt x="84" y="0"/>
                  </a:cubicBezTo>
                  <a:cubicBezTo>
                    <a:pt x="106" y="0"/>
                    <a:pt x="106" y="0"/>
                    <a:pt x="106" y="0"/>
                  </a:cubicBezTo>
                  <a:cubicBezTo>
                    <a:pt x="106" y="29"/>
                    <a:pt x="106" y="29"/>
                    <a:pt x="106" y="29"/>
                  </a:cubicBezTo>
                  <a:cubicBezTo>
                    <a:pt x="145" y="5"/>
                    <a:pt x="159" y="1"/>
                    <a:pt x="179" y="1"/>
                  </a:cubicBezTo>
                  <a:cubicBezTo>
                    <a:pt x="226" y="1"/>
                    <a:pt x="261" y="44"/>
                    <a:pt x="261" y="104"/>
                  </a:cubicBezTo>
                  <a:cubicBezTo>
                    <a:pt x="261" y="173"/>
                    <a:pt x="214" y="220"/>
                    <a:pt x="142" y="220"/>
                  </a:cubicBezTo>
                  <a:cubicBezTo>
                    <a:pt x="134" y="220"/>
                    <a:pt x="120" y="219"/>
                    <a:pt x="106" y="218"/>
                  </a:cubicBezTo>
                  <a:lnTo>
                    <a:pt x="106" y="287"/>
                  </a:lnTo>
                  <a:close/>
                </a:path>
              </a:pathLst>
            </a:custGeom>
            <a:solidFill>
              <a:srgbClr val="FFB6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cxnSp>
        <p:nvCxnSpPr>
          <p:cNvPr id="605" name="Google Shape;605;p37"/>
          <p:cNvCxnSpPr/>
          <p:nvPr/>
        </p:nvCxnSpPr>
        <p:spPr>
          <a:xfrm rot="10800000" flipH="1">
            <a:off x="1752600" y="754891"/>
            <a:ext cx="6839700" cy="144000"/>
          </a:xfrm>
          <a:prstGeom prst="bentConnector2">
            <a:avLst/>
          </a:prstGeom>
          <a:noFill/>
          <a:ln w="12700" cap="flat" cmpd="sng">
            <a:solidFill>
              <a:srgbClr val="000000"/>
            </a:solidFill>
            <a:prstDash val="solid"/>
            <a:round/>
            <a:headEnd type="none" w="sm" len="sm"/>
            <a:tailEnd type="none" w="sm" len="sm"/>
          </a:ln>
        </p:spPr>
      </p:cxnSp>
      <p:sp>
        <p:nvSpPr>
          <p:cNvPr id="606" name="Google Shape;606;p37"/>
          <p:cNvSpPr txBox="1">
            <a:spLocks noGrp="1"/>
          </p:cNvSpPr>
          <p:nvPr>
            <p:ph type="ctrTitle"/>
          </p:nvPr>
        </p:nvSpPr>
        <p:spPr>
          <a:xfrm>
            <a:off x="1895475" y="838200"/>
            <a:ext cx="5343525" cy="914400"/>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1"/>
              </a:buClr>
              <a:buSzPts val="3200"/>
              <a:buFont typeface="Georgia"/>
              <a:buNone/>
              <a:defRPr sz="3200" b="1" i="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7" name="Google Shape;607;p37"/>
          <p:cNvSpPr txBox="1">
            <a:spLocks noGrp="1"/>
          </p:cNvSpPr>
          <p:nvPr>
            <p:ph type="subTitle" idx="1"/>
          </p:nvPr>
        </p:nvSpPr>
        <p:spPr>
          <a:xfrm>
            <a:off x="1895475" y="1828799"/>
            <a:ext cx="5343525" cy="914401"/>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SzPts val="3200"/>
              <a:buFont typeface="Georgia"/>
              <a:buNone/>
              <a:defRPr sz="3200">
                <a:solidFill>
                  <a:schemeClr val="dk1"/>
                </a:solidFill>
                <a:latin typeface="Georgia"/>
                <a:ea typeface="Georgia"/>
                <a:cs typeface="Georgia"/>
                <a:sym typeface="Georgia"/>
              </a:defRPr>
            </a:lvl1pPr>
            <a:lvl2pPr lvl="1" algn="l">
              <a:lnSpc>
                <a:spcPct val="100000"/>
              </a:lnSpc>
              <a:spcBef>
                <a:spcPts val="0"/>
              </a:spcBef>
              <a:spcAft>
                <a:spcPts val="0"/>
              </a:spcAft>
              <a:buSzPts val="1800"/>
              <a:buNone/>
              <a:defRPr sz="1800">
                <a:solidFill>
                  <a:schemeClr val="lt1"/>
                </a:solidFill>
                <a:latin typeface="Georgia"/>
                <a:ea typeface="Georgia"/>
                <a:cs typeface="Georgia"/>
                <a:sym typeface="Georgia"/>
              </a:defRPr>
            </a:lvl2pPr>
            <a:lvl3pPr lvl="2" algn="l">
              <a:lnSpc>
                <a:spcPct val="100000"/>
              </a:lnSpc>
              <a:spcBef>
                <a:spcPts val="900"/>
              </a:spcBef>
              <a:spcAft>
                <a:spcPts val="0"/>
              </a:spcAft>
              <a:buSzPts val="1800"/>
              <a:buNone/>
              <a:defRPr sz="1800">
                <a:solidFill>
                  <a:schemeClr val="lt1"/>
                </a:solidFill>
                <a:latin typeface="Georgia"/>
                <a:ea typeface="Georgia"/>
                <a:cs typeface="Georgia"/>
                <a:sym typeface="Georgia"/>
              </a:defRPr>
            </a:lvl3pPr>
            <a:lvl4pPr lvl="3" algn="l">
              <a:lnSpc>
                <a:spcPct val="100000"/>
              </a:lnSpc>
              <a:spcBef>
                <a:spcPts val="900"/>
              </a:spcBef>
              <a:spcAft>
                <a:spcPts val="0"/>
              </a:spcAft>
              <a:buSzPts val="1800"/>
              <a:buNone/>
              <a:defRPr sz="1800">
                <a:solidFill>
                  <a:schemeClr val="lt1"/>
                </a:solidFill>
                <a:latin typeface="Georgia"/>
                <a:ea typeface="Georgia"/>
                <a:cs typeface="Georgia"/>
                <a:sym typeface="Georgia"/>
              </a:defRPr>
            </a:lvl4pPr>
            <a:lvl5pPr lvl="4" algn="l">
              <a:lnSpc>
                <a:spcPct val="100000"/>
              </a:lnSpc>
              <a:spcBef>
                <a:spcPts val="900"/>
              </a:spcBef>
              <a:spcAft>
                <a:spcPts val="0"/>
              </a:spcAft>
              <a:buSzPts val="1800"/>
              <a:buNone/>
              <a:defRPr sz="1800">
                <a:solidFill>
                  <a:schemeClr val="lt1"/>
                </a:solidFill>
                <a:latin typeface="Georgia"/>
                <a:ea typeface="Georgia"/>
                <a:cs typeface="Georgia"/>
                <a:sym typeface="Georgia"/>
              </a:defRPr>
            </a:lvl5pPr>
            <a:lvl6pPr lvl="5" algn="l">
              <a:lnSpc>
                <a:spcPct val="100000"/>
              </a:lnSpc>
              <a:spcBef>
                <a:spcPts val="900"/>
              </a:spcBef>
              <a:spcAft>
                <a:spcPts val="0"/>
              </a:spcAft>
              <a:buSzPts val="1800"/>
              <a:buNone/>
              <a:defRPr sz="1800">
                <a:solidFill>
                  <a:schemeClr val="lt1"/>
                </a:solidFill>
                <a:latin typeface="Georgia"/>
                <a:ea typeface="Georgia"/>
                <a:cs typeface="Georgia"/>
                <a:sym typeface="Georgia"/>
              </a:defRPr>
            </a:lvl6pPr>
            <a:lvl7pPr lvl="6"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7pPr>
            <a:lvl8pPr lvl="7" algn="l">
              <a:lnSpc>
                <a:spcPct val="100000"/>
              </a:lnSpc>
              <a:spcBef>
                <a:spcPts val="900"/>
              </a:spcBef>
              <a:spcAft>
                <a:spcPts val="0"/>
              </a:spcAft>
              <a:buClr>
                <a:schemeClr val="lt1"/>
              </a:buClr>
              <a:buSzPts val="1800"/>
              <a:buNone/>
              <a:defRPr sz="1800">
                <a:solidFill>
                  <a:schemeClr val="lt1"/>
                </a:solidFill>
                <a:latin typeface="Georgia"/>
                <a:ea typeface="Georgia"/>
                <a:cs typeface="Georgia"/>
                <a:sym typeface="Georgia"/>
              </a:defRPr>
            </a:lvl8pPr>
            <a:lvl9pPr lvl="8" algn="l">
              <a:lnSpc>
                <a:spcPct val="100000"/>
              </a:lnSpc>
              <a:spcBef>
                <a:spcPts val="900"/>
              </a:spcBef>
              <a:spcAft>
                <a:spcPts val="900"/>
              </a:spcAft>
              <a:buClr>
                <a:schemeClr val="lt1"/>
              </a:buClr>
              <a:buSzPts val="1800"/>
              <a:buNone/>
              <a:defRPr sz="1800">
                <a:solidFill>
                  <a:schemeClr val="lt1"/>
                </a:solidFill>
                <a:latin typeface="Georgia"/>
                <a:ea typeface="Georgia"/>
                <a:cs typeface="Georgia"/>
                <a:sym typeface="Georgia"/>
              </a:defRPr>
            </a:lvl9pPr>
          </a:lstStyle>
          <a:p>
            <a:endParaRPr/>
          </a:p>
        </p:txBody>
      </p:sp>
      <p:sp>
        <p:nvSpPr>
          <p:cNvPr id="608" name="Google Shape;608;p37"/>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100"/>
              <a:buFont typeface="Georgia"/>
              <a:buNone/>
              <a:defRPr sz="1100">
                <a:solidFill>
                  <a:schemeClr val="dk1"/>
                </a:solidFill>
                <a:latin typeface="Georgia"/>
                <a:ea typeface="Georgia"/>
                <a:cs typeface="Georgia"/>
                <a:sym typeface="Georgia"/>
              </a:defRPr>
            </a:lvl1pPr>
            <a:lvl2pPr marL="914400" lvl="1"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2pPr>
            <a:lvl3pPr marL="1371600" lvl="2"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3pPr>
            <a:lvl4pPr marL="1828800" lvl="3"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4pPr>
            <a:lvl5pPr marL="2286000" lvl="4" indent="-292100" algn="l">
              <a:lnSpc>
                <a:spcPct val="100000"/>
              </a:lnSpc>
              <a:spcBef>
                <a:spcPts val="900"/>
              </a:spcBef>
              <a:spcAft>
                <a:spcPts val="0"/>
              </a:spcAft>
              <a:buSzPts val="1000"/>
              <a:buChar char="›"/>
              <a:defRPr sz="1000">
                <a:solidFill>
                  <a:schemeClr val="lt1"/>
                </a:solidFill>
                <a:latin typeface="Georgia"/>
                <a:ea typeface="Georgia"/>
                <a:cs typeface="Georgia"/>
                <a:sym typeface="Georgia"/>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CV sample: Single column">
  <p:cSld name="CV sample: Single column">
    <p:spTree>
      <p:nvGrpSpPr>
        <p:cNvPr id="1" name="Shape 609"/>
        <p:cNvGrpSpPr/>
        <p:nvPr/>
      </p:nvGrpSpPr>
      <p:grpSpPr>
        <a:xfrm>
          <a:off x="0" y="0"/>
          <a:ext cx="0" cy="0"/>
          <a:chOff x="0" y="0"/>
          <a:chExt cx="0" cy="0"/>
        </a:xfrm>
      </p:grpSpPr>
      <p:sp>
        <p:nvSpPr>
          <p:cNvPr id="610" name="Google Shape;610;p38"/>
          <p:cNvSpPr>
            <a:spLocks noGrp="1"/>
          </p:cNvSpPr>
          <p:nvPr>
            <p:ph type="pic" idx="2"/>
          </p:nvPr>
        </p:nvSpPr>
        <p:spPr>
          <a:xfrm>
            <a:off x="533401" y="1752601"/>
            <a:ext cx="1219200" cy="16764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2000"/>
              <a:buFont typeface="Georgia"/>
              <a:buNone/>
              <a:defRPr sz="20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11" name="Google Shape;611;p38"/>
          <p:cNvSpPr>
            <a:spLocks noGrp="1"/>
          </p:cNvSpPr>
          <p:nvPr>
            <p:ph type="pic" idx="3"/>
          </p:nvPr>
        </p:nvSpPr>
        <p:spPr>
          <a:xfrm>
            <a:off x="533401" y="4038601"/>
            <a:ext cx="1219200" cy="16764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2000"/>
              <a:buFont typeface="Georgia"/>
              <a:buNone/>
              <a:defRPr sz="20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12" name="Google Shape;612;p38"/>
          <p:cNvSpPr txBox="1">
            <a:spLocks noGrp="1"/>
          </p:cNvSpPr>
          <p:nvPr>
            <p:ph type="body" idx="1"/>
          </p:nvPr>
        </p:nvSpPr>
        <p:spPr>
          <a:xfrm>
            <a:off x="2667000" y="1752601"/>
            <a:ext cx="5943600" cy="2133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sz="2000"/>
            </a:lvl1pPr>
            <a:lvl2pPr marL="914400" lvl="1" indent="-355600" algn="l">
              <a:lnSpc>
                <a:spcPct val="100000"/>
              </a:lnSpc>
              <a:spcBef>
                <a:spcPts val="526"/>
              </a:spcBef>
              <a:spcAft>
                <a:spcPts val="0"/>
              </a:spcAft>
              <a:buSzPts val="2000"/>
              <a:buChar char="•"/>
              <a:defRPr sz="2000"/>
            </a:lvl2pPr>
            <a:lvl3pPr marL="1371600" lvl="2" indent="-355600" algn="l">
              <a:lnSpc>
                <a:spcPct val="100000"/>
              </a:lnSpc>
              <a:spcBef>
                <a:spcPts val="526"/>
              </a:spcBef>
              <a:spcAft>
                <a:spcPts val="0"/>
              </a:spcAft>
              <a:buSzPts val="2000"/>
              <a:buChar char="-"/>
              <a:defRPr sz="2000"/>
            </a:lvl3pPr>
            <a:lvl4pPr marL="1828800" lvl="3" indent="-355600" algn="l">
              <a:lnSpc>
                <a:spcPct val="100000"/>
              </a:lnSpc>
              <a:spcBef>
                <a:spcPts val="526"/>
              </a:spcBef>
              <a:spcAft>
                <a:spcPts val="0"/>
              </a:spcAft>
              <a:buSzPts val="2000"/>
              <a:buChar char="◦"/>
              <a:defRPr sz="2000"/>
            </a:lvl4pPr>
            <a:lvl5pPr marL="2286000" lvl="4" indent="-355600" algn="l">
              <a:lnSpc>
                <a:spcPct val="100000"/>
              </a:lnSpc>
              <a:spcBef>
                <a:spcPts val="526"/>
              </a:spcBef>
              <a:spcAft>
                <a:spcPts val="0"/>
              </a:spcAft>
              <a:buSzPts val="2000"/>
              <a:buChar char="›"/>
              <a:defRPr sz="2000"/>
            </a:lvl5pPr>
            <a:lvl6pPr marL="2743200" lvl="5" indent="-355600" algn="l">
              <a:lnSpc>
                <a:spcPct val="100000"/>
              </a:lnSpc>
              <a:spcBef>
                <a:spcPts val="526"/>
              </a:spcBef>
              <a:spcAft>
                <a:spcPts val="0"/>
              </a:spcAft>
              <a:buSzPts val="2000"/>
              <a:buAutoNum type="arabicPeriod"/>
              <a:defRPr sz="2000"/>
            </a:lvl6pPr>
            <a:lvl7pPr marL="3200400" lvl="6" indent="-355600" algn="l">
              <a:lnSpc>
                <a:spcPct val="100000"/>
              </a:lnSpc>
              <a:spcBef>
                <a:spcPts val="526"/>
              </a:spcBef>
              <a:spcAft>
                <a:spcPts val="0"/>
              </a:spcAft>
              <a:buClr>
                <a:schemeClr val="dk1"/>
              </a:buClr>
              <a:buSzPts val="2000"/>
              <a:buAutoNum type="alphaLcPeriod"/>
              <a:defRPr sz="2000"/>
            </a:lvl7pPr>
            <a:lvl8pPr marL="3657600" lvl="7" indent="-355600" algn="l">
              <a:lnSpc>
                <a:spcPct val="100000"/>
              </a:lnSpc>
              <a:spcBef>
                <a:spcPts val="526"/>
              </a:spcBef>
              <a:spcAft>
                <a:spcPts val="0"/>
              </a:spcAft>
              <a:buClr>
                <a:schemeClr val="dk1"/>
              </a:buClr>
              <a:buSzPts val="2000"/>
              <a:buAutoNum type="romanLcPeriod"/>
              <a:defRPr sz="2000"/>
            </a:lvl8pPr>
            <a:lvl9pPr marL="4114800" lvl="8" indent="-228600" algn="l">
              <a:lnSpc>
                <a:spcPct val="100000"/>
              </a:lnSpc>
              <a:spcBef>
                <a:spcPts val="526"/>
              </a:spcBef>
              <a:spcAft>
                <a:spcPts val="175"/>
              </a:spcAft>
              <a:buClr>
                <a:schemeClr val="dk2"/>
              </a:buClr>
              <a:buSzPts val="2000"/>
              <a:buNone/>
              <a:defRPr sz="2000" b="1" i="0"/>
            </a:lvl9pPr>
          </a:lstStyle>
          <a:p>
            <a:endParaRPr/>
          </a:p>
        </p:txBody>
      </p:sp>
      <p:sp>
        <p:nvSpPr>
          <p:cNvPr id="613" name="Google Shape;613;p38"/>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14" name="Google Shape;614;p38"/>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5" name="Google Shape;615;p38"/>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6" name="Google Shape;616;p38"/>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
        <p:nvSpPr>
          <p:cNvPr id="617" name="Google Shape;617;p38"/>
          <p:cNvSpPr txBox="1">
            <a:spLocks noGrp="1"/>
          </p:cNvSpPr>
          <p:nvPr>
            <p:ph type="title"/>
          </p:nvPr>
        </p:nvSpPr>
        <p:spPr>
          <a:xfrm>
            <a:off x="533400" y="685800"/>
            <a:ext cx="8077201"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618" name="Google Shape;618;p38"/>
          <p:cNvCxnSpPr/>
          <p:nvPr/>
        </p:nvCxnSpPr>
        <p:spPr>
          <a:xfrm rot="10800000" flipH="1">
            <a:off x="381002"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619" name="Google Shape;619;p38"/>
          <p:cNvSpPr txBox="1">
            <a:spLocks noGrp="1"/>
          </p:cNvSpPr>
          <p:nvPr>
            <p:ph type="body" idx="4"/>
          </p:nvPr>
        </p:nvSpPr>
        <p:spPr>
          <a:xfrm>
            <a:off x="2667000" y="4038601"/>
            <a:ext cx="5943600" cy="2133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sz="2000"/>
            </a:lvl1pPr>
            <a:lvl2pPr marL="914400" lvl="1" indent="-355600" algn="l">
              <a:lnSpc>
                <a:spcPct val="100000"/>
              </a:lnSpc>
              <a:spcBef>
                <a:spcPts val="526"/>
              </a:spcBef>
              <a:spcAft>
                <a:spcPts val="0"/>
              </a:spcAft>
              <a:buSzPts val="2000"/>
              <a:buChar char="•"/>
              <a:defRPr sz="2000"/>
            </a:lvl2pPr>
            <a:lvl3pPr marL="1371600" lvl="2" indent="-355600" algn="l">
              <a:lnSpc>
                <a:spcPct val="100000"/>
              </a:lnSpc>
              <a:spcBef>
                <a:spcPts val="526"/>
              </a:spcBef>
              <a:spcAft>
                <a:spcPts val="0"/>
              </a:spcAft>
              <a:buSzPts val="2000"/>
              <a:buChar char="-"/>
              <a:defRPr sz="2000"/>
            </a:lvl3pPr>
            <a:lvl4pPr marL="1828800" lvl="3" indent="-355600" algn="l">
              <a:lnSpc>
                <a:spcPct val="100000"/>
              </a:lnSpc>
              <a:spcBef>
                <a:spcPts val="526"/>
              </a:spcBef>
              <a:spcAft>
                <a:spcPts val="0"/>
              </a:spcAft>
              <a:buSzPts val="2000"/>
              <a:buChar char="◦"/>
              <a:defRPr sz="2000"/>
            </a:lvl4pPr>
            <a:lvl5pPr marL="2286000" lvl="4" indent="-355600" algn="l">
              <a:lnSpc>
                <a:spcPct val="100000"/>
              </a:lnSpc>
              <a:spcBef>
                <a:spcPts val="526"/>
              </a:spcBef>
              <a:spcAft>
                <a:spcPts val="0"/>
              </a:spcAft>
              <a:buSzPts val="2000"/>
              <a:buChar char="›"/>
              <a:defRPr sz="2000"/>
            </a:lvl5pPr>
            <a:lvl6pPr marL="2743200" lvl="5" indent="-355600" algn="l">
              <a:lnSpc>
                <a:spcPct val="100000"/>
              </a:lnSpc>
              <a:spcBef>
                <a:spcPts val="526"/>
              </a:spcBef>
              <a:spcAft>
                <a:spcPts val="0"/>
              </a:spcAft>
              <a:buSzPts val="2000"/>
              <a:buAutoNum type="arabicPeriod"/>
              <a:defRPr sz="2000"/>
            </a:lvl6pPr>
            <a:lvl7pPr marL="3200400" lvl="6" indent="-355600" algn="l">
              <a:lnSpc>
                <a:spcPct val="100000"/>
              </a:lnSpc>
              <a:spcBef>
                <a:spcPts val="526"/>
              </a:spcBef>
              <a:spcAft>
                <a:spcPts val="0"/>
              </a:spcAft>
              <a:buClr>
                <a:schemeClr val="dk1"/>
              </a:buClr>
              <a:buSzPts val="2000"/>
              <a:buAutoNum type="alphaLcPeriod"/>
              <a:defRPr sz="2000"/>
            </a:lvl7pPr>
            <a:lvl8pPr marL="3657600" lvl="7" indent="-355600" algn="l">
              <a:lnSpc>
                <a:spcPct val="100000"/>
              </a:lnSpc>
              <a:spcBef>
                <a:spcPts val="526"/>
              </a:spcBef>
              <a:spcAft>
                <a:spcPts val="0"/>
              </a:spcAft>
              <a:buClr>
                <a:schemeClr val="dk1"/>
              </a:buClr>
              <a:buSzPts val="2000"/>
              <a:buAutoNum type="romanLcPeriod"/>
              <a:defRPr sz="2000"/>
            </a:lvl8pPr>
            <a:lvl9pPr marL="4114800" lvl="8" indent="-228600" algn="l">
              <a:lnSpc>
                <a:spcPct val="100000"/>
              </a:lnSpc>
              <a:spcBef>
                <a:spcPts val="526"/>
              </a:spcBef>
              <a:spcAft>
                <a:spcPts val="175"/>
              </a:spcAft>
              <a:buClr>
                <a:schemeClr val="dk2"/>
              </a:buClr>
              <a:buSzPts val="2000"/>
              <a:buNone/>
              <a:defRPr sz="2000" b="1" i="0"/>
            </a:lvl9pPr>
          </a:lstStyle>
          <a:p>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CV sample: Two column">
  <p:cSld name="CV sample: Two column">
    <p:spTree>
      <p:nvGrpSpPr>
        <p:cNvPr id="1" name="Shape 620"/>
        <p:cNvGrpSpPr/>
        <p:nvPr/>
      </p:nvGrpSpPr>
      <p:grpSpPr>
        <a:xfrm>
          <a:off x="0" y="0"/>
          <a:ext cx="0" cy="0"/>
          <a:chOff x="0" y="0"/>
          <a:chExt cx="0" cy="0"/>
        </a:xfrm>
      </p:grpSpPr>
      <p:sp>
        <p:nvSpPr>
          <p:cNvPr id="621" name="Google Shape;621;p39"/>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2" name="Google Shape;622;p39"/>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23" name="Google Shape;623;p39"/>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4" name="Google Shape;624;p39"/>
          <p:cNvSpPr txBox="1">
            <a:spLocks noGrp="1"/>
          </p:cNvSpPr>
          <p:nvPr>
            <p:ph type="title"/>
          </p:nvPr>
        </p:nvSpPr>
        <p:spPr>
          <a:xfrm>
            <a:off x="533400" y="685800"/>
            <a:ext cx="8077201"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625" name="Google Shape;625;p39"/>
          <p:cNvCxnSpPr/>
          <p:nvPr/>
        </p:nvCxnSpPr>
        <p:spPr>
          <a:xfrm rot="10800000" flipH="1">
            <a:off x="381002"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626" name="Google Shape;626;p39"/>
          <p:cNvSpPr>
            <a:spLocks noGrp="1"/>
          </p:cNvSpPr>
          <p:nvPr>
            <p:ph type="pic" idx="2"/>
          </p:nvPr>
        </p:nvSpPr>
        <p:spPr>
          <a:xfrm>
            <a:off x="533400" y="1894748"/>
            <a:ext cx="788988" cy="109728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200"/>
              <a:buFont typeface="Georgia"/>
              <a:buNone/>
              <a:defRPr sz="12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27" name="Google Shape;627;p39"/>
          <p:cNvSpPr>
            <a:spLocks noGrp="1"/>
          </p:cNvSpPr>
          <p:nvPr>
            <p:ph type="pic" idx="3"/>
          </p:nvPr>
        </p:nvSpPr>
        <p:spPr>
          <a:xfrm>
            <a:off x="533400" y="3234661"/>
            <a:ext cx="788988" cy="109728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200"/>
              <a:buFont typeface="Georgia"/>
              <a:buNone/>
              <a:defRPr sz="12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28" name="Google Shape;628;p39"/>
          <p:cNvSpPr>
            <a:spLocks noGrp="1"/>
          </p:cNvSpPr>
          <p:nvPr>
            <p:ph type="pic" idx="4"/>
          </p:nvPr>
        </p:nvSpPr>
        <p:spPr>
          <a:xfrm>
            <a:off x="533400" y="4547210"/>
            <a:ext cx="788988" cy="109728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200"/>
              <a:buFont typeface="Georgia"/>
              <a:buNone/>
              <a:defRPr sz="12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29" name="Google Shape;629;p39"/>
          <p:cNvSpPr>
            <a:spLocks noGrp="1"/>
          </p:cNvSpPr>
          <p:nvPr>
            <p:ph type="pic" idx="5"/>
          </p:nvPr>
        </p:nvSpPr>
        <p:spPr>
          <a:xfrm>
            <a:off x="4648200" y="1894748"/>
            <a:ext cx="788988" cy="109728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200"/>
              <a:buFont typeface="Georgia"/>
              <a:buNone/>
              <a:defRPr sz="12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30" name="Google Shape;630;p39"/>
          <p:cNvSpPr>
            <a:spLocks noGrp="1"/>
          </p:cNvSpPr>
          <p:nvPr>
            <p:ph type="pic" idx="6"/>
          </p:nvPr>
        </p:nvSpPr>
        <p:spPr>
          <a:xfrm>
            <a:off x="4648200" y="3234661"/>
            <a:ext cx="788988" cy="109728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200"/>
              <a:buFont typeface="Georgia"/>
              <a:buNone/>
              <a:defRPr sz="12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31" name="Google Shape;631;p39"/>
          <p:cNvSpPr>
            <a:spLocks noGrp="1"/>
          </p:cNvSpPr>
          <p:nvPr>
            <p:ph type="pic" idx="7"/>
          </p:nvPr>
        </p:nvSpPr>
        <p:spPr>
          <a:xfrm>
            <a:off x="4648200" y="4547210"/>
            <a:ext cx="788988" cy="109728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1200"/>
              <a:buFont typeface="Georgia"/>
              <a:buNone/>
              <a:defRPr sz="1200" b="0" i="0" u="none" strike="noStrike" cap="none">
                <a:solidFill>
                  <a:schemeClr val="dk1"/>
                </a:solidFill>
                <a:latin typeface="Georgia"/>
                <a:ea typeface="Georgia"/>
                <a:cs typeface="Georgia"/>
                <a:sym typeface="Georgia"/>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32" name="Google Shape;632;p39"/>
          <p:cNvSpPr txBox="1">
            <a:spLocks noGrp="1"/>
          </p:cNvSpPr>
          <p:nvPr>
            <p:ph type="body" idx="1"/>
          </p:nvPr>
        </p:nvSpPr>
        <p:spPr>
          <a:xfrm>
            <a:off x="1447800" y="1894748"/>
            <a:ext cx="3048000" cy="11160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55600" algn="l">
              <a:lnSpc>
                <a:spcPct val="100000"/>
              </a:lnSpc>
              <a:spcBef>
                <a:spcPts val="600"/>
              </a:spcBef>
              <a:spcAft>
                <a:spcPts val="0"/>
              </a:spcAft>
              <a:buSzPts val="2000"/>
              <a:buChar char="•"/>
              <a:defRPr/>
            </a:lvl2pPr>
            <a:lvl3pPr marL="1371600" lvl="2" indent="-355600" algn="l">
              <a:lnSpc>
                <a:spcPct val="100000"/>
              </a:lnSpc>
              <a:spcBef>
                <a:spcPts val="600"/>
              </a:spcBef>
              <a:spcAft>
                <a:spcPts val="0"/>
              </a:spcAft>
              <a:buSzPts val="2000"/>
              <a:buChar char="-"/>
              <a:defRPr/>
            </a:lvl3pPr>
            <a:lvl4pPr marL="1828800" lvl="3" indent="-355600" algn="l">
              <a:lnSpc>
                <a:spcPct val="100000"/>
              </a:lnSpc>
              <a:spcBef>
                <a:spcPts val="600"/>
              </a:spcBef>
              <a:spcAft>
                <a:spcPts val="0"/>
              </a:spcAft>
              <a:buSzPts val="2000"/>
              <a:buChar char="◦"/>
              <a:defRPr/>
            </a:lvl4pPr>
            <a:lvl5pPr marL="2286000" lvl="4" indent="-355600" algn="l">
              <a:lnSpc>
                <a:spcPct val="100000"/>
              </a:lnSpc>
              <a:spcBef>
                <a:spcPts val="600"/>
              </a:spcBef>
              <a:spcAft>
                <a:spcPts val="0"/>
              </a:spcAft>
              <a:buSzPts val="2000"/>
              <a:buChar char="›"/>
              <a:defRPr/>
            </a:lvl5pPr>
            <a:lvl6pPr marL="2743200" lvl="5" indent="-355600" algn="l">
              <a:lnSpc>
                <a:spcPct val="100000"/>
              </a:lnSpc>
              <a:spcBef>
                <a:spcPts val="600"/>
              </a:spcBef>
              <a:spcAft>
                <a:spcPts val="0"/>
              </a:spcAft>
              <a:buSzPts val="2000"/>
              <a:buAutoNum type="arabicPeriod"/>
              <a:defRPr/>
            </a:lvl6pPr>
            <a:lvl7pPr marL="3200400" lvl="6" indent="-355600" algn="l">
              <a:lnSpc>
                <a:spcPct val="100000"/>
              </a:lnSpc>
              <a:spcBef>
                <a:spcPts val="600"/>
              </a:spcBef>
              <a:spcAft>
                <a:spcPts val="0"/>
              </a:spcAft>
              <a:buClr>
                <a:schemeClr val="dk1"/>
              </a:buClr>
              <a:buSzPts val="2000"/>
              <a:buAutoNum type="alphaLcPeriod"/>
              <a:defRPr/>
            </a:lvl7pPr>
            <a:lvl8pPr marL="3657600" lvl="7" indent="-355600" algn="l">
              <a:lnSpc>
                <a:spcPct val="100000"/>
              </a:lnSpc>
              <a:spcBef>
                <a:spcPts val="600"/>
              </a:spcBef>
              <a:spcAft>
                <a:spcPts val="0"/>
              </a:spcAft>
              <a:buClr>
                <a:schemeClr val="dk1"/>
              </a:buClr>
              <a:buSzPts val="2000"/>
              <a:buAutoNum type="romanLcPeriod"/>
              <a:defRPr/>
            </a:lvl8pPr>
            <a:lvl9pPr marL="4114800" lvl="8" indent="-228600" algn="l">
              <a:lnSpc>
                <a:spcPct val="100000"/>
              </a:lnSpc>
              <a:spcBef>
                <a:spcPts val="600"/>
              </a:spcBef>
              <a:spcAft>
                <a:spcPts val="300"/>
              </a:spcAft>
              <a:buClr>
                <a:schemeClr val="dk2"/>
              </a:buClr>
              <a:buSzPts val="2000"/>
              <a:buNone/>
              <a:defRPr/>
            </a:lvl9pPr>
          </a:lstStyle>
          <a:p>
            <a:endParaRPr/>
          </a:p>
        </p:txBody>
      </p:sp>
      <p:sp>
        <p:nvSpPr>
          <p:cNvPr id="633" name="Google Shape;633;p39"/>
          <p:cNvSpPr txBox="1">
            <a:spLocks noGrp="1"/>
          </p:cNvSpPr>
          <p:nvPr>
            <p:ph type="body" idx="8"/>
          </p:nvPr>
        </p:nvSpPr>
        <p:spPr>
          <a:xfrm>
            <a:off x="1447800" y="3234661"/>
            <a:ext cx="3048000" cy="11160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55600" algn="l">
              <a:lnSpc>
                <a:spcPct val="100000"/>
              </a:lnSpc>
              <a:spcBef>
                <a:spcPts val="600"/>
              </a:spcBef>
              <a:spcAft>
                <a:spcPts val="0"/>
              </a:spcAft>
              <a:buSzPts val="2000"/>
              <a:buChar char="•"/>
              <a:defRPr/>
            </a:lvl2pPr>
            <a:lvl3pPr marL="1371600" lvl="2" indent="-355600" algn="l">
              <a:lnSpc>
                <a:spcPct val="100000"/>
              </a:lnSpc>
              <a:spcBef>
                <a:spcPts val="600"/>
              </a:spcBef>
              <a:spcAft>
                <a:spcPts val="0"/>
              </a:spcAft>
              <a:buSzPts val="2000"/>
              <a:buChar char="-"/>
              <a:defRPr/>
            </a:lvl3pPr>
            <a:lvl4pPr marL="1828800" lvl="3" indent="-355600" algn="l">
              <a:lnSpc>
                <a:spcPct val="100000"/>
              </a:lnSpc>
              <a:spcBef>
                <a:spcPts val="600"/>
              </a:spcBef>
              <a:spcAft>
                <a:spcPts val="0"/>
              </a:spcAft>
              <a:buSzPts val="2000"/>
              <a:buChar char="◦"/>
              <a:defRPr/>
            </a:lvl4pPr>
            <a:lvl5pPr marL="2286000" lvl="4" indent="-355600" algn="l">
              <a:lnSpc>
                <a:spcPct val="100000"/>
              </a:lnSpc>
              <a:spcBef>
                <a:spcPts val="600"/>
              </a:spcBef>
              <a:spcAft>
                <a:spcPts val="0"/>
              </a:spcAft>
              <a:buSzPts val="2000"/>
              <a:buChar char="›"/>
              <a:defRPr/>
            </a:lvl5pPr>
            <a:lvl6pPr marL="2743200" lvl="5" indent="-355600" algn="l">
              <a:lnSpc>
                <a:spcPct val="100000"/>
              </a:lnSpc>
              <a:spcBef>
                <a:spcPts val="600"/>
              </a:spcBef>
              <a:spcAft>
                <a:spcPts val="0"/>
              </a:spcAft>
              <a:buSzPts val="2000"/>
              <a:buAutoNum type="arabicPeriod"/>
              <a:defRPr/>
            </a:lvl6pPr>
            <a:lvl7pPr marL="3200400" lvl="6" indent="-355600" algn="l">
              <a:lnSpc>
                <a:spcPct val="100000"/>
              </a:lnSpc>
              <a:spcBef>
                <a:spcPts val="600"/>
              </a:spcBef>
              <a:spcAft>
                <a:spcPts val="0"/>
              </a:spcAft>
              <a:buClr>
                <a:schemeClr val="dk1"/>
              </a:buClr>
              <a:buSzPts val="2000"/>
              <a:buAutoNum type="alphaLcPeriod"/>
              <a:defRPr/>
            </a:lvl7pPr>
            <a:lvl8pPr marL="3657600" lvl="7" indent="-355600" algn="l">
              <a:lnSpc>
                <a:spcPct val="100000"/>
              </a:lnSpc>
              <a:spcBef>
                <a:spcPts val="600"/>
              </a:spcBef>
              <a:spcAft>
                <a:spcPts val="0"/>
              </a:spcAft>
              <a:buClr>
                <a:schemeClr val="dk1"/>
              </a:buClr>
              <a:buSzPts val="2000"/>
              <a:buAutoNum type="romanLcPeriod"/>
              <a:defRPr/>
            </a:lvl8pPr>
            <a:lvl9pPr marL="4114800" lvl="8" indent="-228600" algn="l">
              <a:lnSpc>
                <a:spcPct val="100000"/>
              </a:lnSpc>
              <a:spcBef>
                <a:spcPts val="600"/>
              </a:spcBef>
              <a:spcAft>
                <a:spcPts val="300"/>
              </a:spcAft>
              <a:buClr>
                <a:schemeClr val="dk2"/>
              </a:buClr>
              <a:buSzPts val="2000"/>
              <a:buNone/>
              <a:defRPr/>
            </a:lvl9pPr>
          </a:lstStyle>
          <a:p>
            <a:endParaRPr/>
          </a:p>
        </p:txBody>
      </p:sp>
      <p:sp>
        <p:nvSpPr>
          <p:cNvPr id="634" name="Google Shape;634;p39"/>
          <p:cNvSpPr txBox="1">
            <a:spLocks noGrp="1"/>
          </p:cNvSpPr>
          <p:nvPr>
            <p:ph type="body" idx="9"/>
          </p:nvPr>
        </p:nvSpPr>
        <p:spPr>
          <a:xfrm>
            <a:off x="1447800" y="4547210"/>
            <a:ext cx="3048000" cy="11160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55600" algn="l">
              <a:lnSpc>
                <a:spcPct val="100000"/>
              </a:lnSpc>
              <a:spcBef>
                <a:spcPts val="600"/>
              </a:spcBef>
              <a:spcAft>
                <a:spcPts val="0"/>
              </a:spcAft>
              <a:buSzPts val="2000"/>
              <a:buChar char="•"/>
              <a:defRPr/>
            </a:lvl2pPr>
            <a:lvl3pPr marL="1371600" lvl="2" indent="-355600" algn="l">
              <a:lnSpc>
                <a:spcPct val="100000"/>
              </a:lnSpc>
              <a:spcBef>
                <a:spcPts val="600"/>
              </a:spcBef>
              <a:spcAft>
                <a:spcPts val="0"/>
              </a:spcAft>
              <a:buSzPts val="2000"/>
              <a:buChar char="-"/>
              <a:defRPr/>
            </a:lvl3pPr>
            <a:lvl4pPr marL="1828800" lvl="3" indent="-355600" algn="l">
              <a:lnSpc>
                <a:spcPct val="100000"/>
              </a:lnSpc>
              <a:spcBef>
                <a:spcPts val="600"/>
              </a:spcBef>
              <a:spcAft>
                <a:spcPts val="0"/>
              </a:spcAft>
              <a:buSzPts val="2000"/>
              <a:buChar char="◦"/>
              <a:defRPr/>
            </a:lvl4pPr>
            <a:lvl5pPr marL="2286000" lvl="4" indent="-355600" algn="l">
              <a:lnSpc>
                <a:spcPct val="100000"/>
              </a:lnSpc>
              <a:spcBef>
                <a:spcPts val="600"/>
              </a:spcBef>
              <a:spcAft>
                <a:spcPts val="0"/>
              </a:spcAft>
              <a:buSzPts val="2000"/>
              <a:buChar char="›"/>
              <a:defRPr/>
            </a:lvl5pPr>
            <a:lvl6pPr marL="2743200" lvl="5" indent="-355600" algn="l">
              <a:lnSpc>
                <a:spcPct val="100000"/>
              </a:lnSpc>
              <a:spcBef>
                <a:spcPts val="600"/>
              </a:spcBef>
              <a:spcAft>
                <a:spcPts val="0"/>
              </a:spcAft>
              <a:buSzPts val="2000"/>
              <a:buAutoNum type="arabicPeriod"/>
              <a:defRPr/>
            </a:lvl6pPr>
            <a:lvl7pPr marL="3200400" lvl="6" indent="-355600" algn="l">
              <a:lnSpc>
                <a:spcPct val="100000"/>
              </a:lnSpc>
              <a:spcBef>
                <a:spcPts val="600"/>
              </a:spcBef>
              <a:spcAft>
                <a:spcPts val="0"/>
              </a:spcAft>
              <a:buClr>
                <a:schemeClr val="dk1"/>
              </a:buClr>
              <a:buSzPts val="2000"/>
              <a:buAutoNum type="alphaLcPeriod"/>
              <a:defRPr/>
            </a:lvl7pPr>
            <a:lvl8pPr marL="3657600" lvl="7" indent="-355600" algn="l">
              <a:lnSpc>
                <a:spcPct val="100000"/>
              </a:lnSpc>
              <a:spcBef>
                <a:spcPts val="600"/>
              </a:spcBef>
              <a:spcAft>
                <a:spcPts val="0"/>
              </a:spcAft>
              <a:buClr>
                <a:schemeClr val="dk1"/>
              </a:buClr>
              <a:buSzPts val="2000"/>
              <a:buAutoNum type="romanLcPeriod"/>
              <a:defRPr/>
            </a:lvl8pPr>
            <a:lvl9pPr marL="4114800" lvl="8" indent="-228600" algn="l">
              <a:lnSpc>
                <a:spcPct val="100000"/>
              </a:lnSpc>
              <a:spcBef>
                <a:spcPts val="600"/>
              </a:spcBef>
              <a:spcAft>
                <a:spcPts val="300"/>
              </a:spcAft>
              <a:buClr>
                <a:schemeClr val="dk2"/>
              </a:buClr>
              <a:buSzPts val="2000"/>
              <a:buNone/>
              <a:defRPr/>
            </a:lvl9pPr>
          </a:lstStyle>
          <a:p>
            <a:endParaRPr/>
          </a:p>
        </p:txBody>
      </p:sp>
      <p:sp>
        <p:nvSpPr>
          <p:cNvPr id="635" name="Google Shape;635;p39"/>
          <p:cNvSpPr txBox="1">
            <a:spLocks noGrp="1"/>
          </p:cNvSpPr>
          <p:nvPr>
            <p:ph type="body" idx="13"/>
          </p:nvPr>
        </p:nvSpPr>
        <p:spPr>
          <a:xfrm>
            <a:off x="5562600" y="1894748"/>
            <a:ext cx="3048000" cy="11160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55600" algn="l">
              <a:lnSpc>
                <a:spcPct val="100000"/>
              </a:lnSpc>
              <a:spcBef>
                <a:spcPts val="600"/>
              </a:spcBef>
              <a:spcAft>
                <a:spcPts val="0"/>
              </a:spcAft>
              <a:buSzPts val="2000"/>
              <a:buChar char="•"/>
              <a:defRPr/>
            </a:lvl2pPr>
            <a:lvl3pPr marL="1371600" lvl="2" indent="-355600" algn="l">
              <a:lnSpc>
                <a:spcPct val="100000"/>
              </a:lnSpc>
              <a:spcBef>
                <a:spcPts val="600"/>
              </a:spcBef>
              <a:spcAft>
                <a:spcPts val="0"/>
              </a:spcAft>
              <a:buSzPts val="2000"/>
              <a:buChar char="-"/>
              <a:defRPr/>
            </a:lvl3pPr>
            <a:lvl4pPr marL="1828800" lvl="3" indent="-355600" algn="l">
              <a:lnSpc>
                <a:spcPct val="100000"/>
              </a:lnSpc>
              <a:spcBef>
                <a:spcPts val="600"/>
              </a:spcBef>
              <a:spcAft>
                <a:spcPts val="0"/>
              </a:spcAft>
              <a:buSzPts val="2000"/>
              <a:buChar char="◦"/>
              <a:defRPr/>
            </a:lvl4pPr>
            <a:lvl5pPr marL="2286000" lvl="4" indent="-355600" algn="l">
              <a:lnSpc>
                <a:spcPct val="100000"/>
              </a:lnSpc>
              <a:spcBef>
                <a:spcPts val="600"/>
              </a:spcBef>
              <a:spcAft>
                <a:spcPts val="0"/>
              </a:spcAft>
              <a:buSzPts val="2000"/>
              <a:buChar char="›"/>
              <a:defRPr/>
            </a:lvl5pPr>
            <a:lvl6pPr marL="2743200" lvl="5" indent="-355600" algn="l">
              <a:lnSpc>
                <a:spcPct val="100000"/>
              </a:lnSpc>
              <a:spcBef>
                <a:spcPts val="600"/>
              </a:spcBef>
              <a:spcAft>
                <a:spcPts val="0"/>
              </a:spcAft>
              <a:buSzPts val="2000"/>
              <a:buAutoNum type="arabicPeriod"/>
              <a:defRPr/>
            </a:lvl6pPr>
            <a:lvl7pPr marL="3200400" lvl="6" indent="-355600" algn="l">
              <a:lnSpc>
                <a:spcPct val="100000"/>
              </a:lnSpc>
              <a:spcBef>
                <a:spcPts val="600"/>
              </a:spcBef>
              <a:spcAft>
                <a:spcPts val="0"/>
              </a:spcAft>
              <a:buClr>
                <a:schemeClr val="dk1"/>
              </a:buClr>
              <a:buSzPts val="2000"/>
              <a:buAutoNum type="alphaLcPeriod"/>
              <a:defRPr/>
            </a:lvl7pPr>
            <a:lvl8pPr marL="3657600" lvl="7" indent="-355600" algn="l">
              <a:lnSpc>
                <a:spcPct val="100000"/>
              </a:lnSpc>
              <a:spcBef>
                <a:spcPts val="600"/>
              </a:spcBef>
              <a:spcAft>
                <a:spcPts val="0"/>
              </a:spcAft>
              <a:buClr>
                <a:schemeClr val="dk1"/>
              </a:buClr>
              <a:buSzPts val="2000"/>
              <a:buAutoNum type="romanLcPeriod"/>
              <a:defRPr/>
            </a:lvl8pPr>
            <a:lvl9pPr marL="4114800" lvl="8" indent="-228600" algn="l">
              <a:lnSpc>
                <a:spcPct val="100000"/>
              </a:lnSpc>
              <a:spcBef>
                <a:spcPts val="600"/>
              </a:spcBef>
              <a:spcAft>
                <a:spcPts val="300"/>
              </a:spcAft>
              <a:buClr>
                <a:schemeClr val="dk2"/>
              </a:buClr>
              <a:buSzPts val="2000"/>
              <a:buNone/>
              <a:defRPr/>
            </a:lvl9pPr>
          </a:lstStyle>
          <a:p>
            <a:endParaRPr/>
          </a:p>
        </p:txBody>
      </p:sp>
      <p:sp>
        <p:nvSpPr>
          <p:cNvPr id="636" name="Google Shape;636;p39"/>
          <p:cNvSpPr txBox="1">
            <a:spLocks noGrp="1"/>
          </p:cNvSpPr>
          <p:nvPr>
            <p:ph type="body" idx="14"/>
          </p:nvPr>
        </p:nvSpPr>
        <p:spPr>
          <a:xfrm>
            <a:off x="5562600" y="3234661"/>
            <a:ext cx="3048000" cy="11160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55600" algn="l">
              <a:lnSpc>
                <a:spcPct val="100000"/>
              </a:lnSpc>
              <a:spcBef>
                <a:spcPts val="600"/>
              </a:spcBef>
              <a:spcAft>
                <a:spcPts val="0"/>
              </a:spcAft>
              <a:buSzPts val="2000"/>
              <a:buChar char="•"/>
              <a:defRPr/>
            </a:lvl2pPr>
            <a:lvl3pPr marL="1371600" lvl="2" indent="-355600" algn="l">
              <a:lnSpc>
                <a:spcPct val="100000"/>
              </a:lnSpc>
              <a:spcBef>
                <a:spcPts val="600"/>
              </a:spcBef>
              <a:spcAft>
                <a:spcPts val="0"/>
              </a:spcAft>
              <a:buSzPts val="2000"/>
              <a:buChar char="-"/>
              <a:defRPr/>
            </a:lvl3pPr>
            <a:lvl4pPr marL="1828800" lvl="3" indent="-355600" algn="l">
              <a:lnSpc>
                <a:spcPct val="100000"/>
              </a:lnSpc>
              <a:spcBef>
                <a:spcPts val="600"/>
              </a:spcBef>
              <a:spcAft>
                <a:spcPts val="0"/>
              </a:spcAft>
              <a:buSzPts val="2000"/>
              <a:buChar char="◦"/>
              <a:defRPr/>
            </a:lvl4pPr>
            <a:lvl5pPr marL="2286000" lvl="4" indent="-355600" algn="l">
              <a:lnSpc>
                <a:spcPct val="100000"/>
              </a:lnSpc>
              <a:spcBef>
                <a:spcPts val="600"/>
              </a:spcBef>
              <a:spcAft>
                <a:spcPts val="0"/>
              </a:spcAft>
              <a:buSzPts val="2000"/>
              <a:buChar char="›"/>
              <a:defRPr/>
            </a:lvl5pPr>
            <a:lvl6pPr marL="2743200" lvl="5" indent="-355600" algn="l">
              <a:lnSpc>
                <a:spcPct val="100000"/>
              </a:lnSpc>
              <a:spcBef>
                <a:spcPts val="600"/>
              </a:spcBef>
              <a:spcAft>
                <a:spcPts val="0"/>
              </a:spcAft>
              <a:buSzPts val="2000"/>
              <a:buAutoNum type="arabicPeriod"/>
              <a:defRPr/>
            </a:lvl6pPr>
            <a:lvl7pPr marL="3200400" lvl="6" indent="-355600" algn="l">
              <a:lnSpc>
                <a:spcPct val="100000"/>
              </a:lnSpc>
              <a:spcBef>
                <a:spcPts val="600"/>
              </a:spcBef>
              <a:spcAft>
                <a:spcPts val="0"/>
              </a:spcAft>
              <a:buClr>
                <a:schemeClr val="dk1"/>
              </a:buClr>
              <a:buSzPts val="2000"/>
              <a:buAutoNum type="alphaLcPeriod"/>
              <a:defRPr/>
            </a:lvl7pPr>
            <a:lvl8pPr marL="3657600" lvl="7" indent="-355600" algn="l">
              <a:lnSpc>
                <a:spcPct val="100000"/>
              </a:lnSpc>
              <a:spcBef>
                <a:spcPts val="600"/>
              </a:spcBef>
              <a:spcAft>
                <a:spcPts val="0"/>
              </a:spcAft>
              <a:buClr>
                <a:schemeClr val="dk1"/>
              </a:buClr>
              <a:buSzPts val="2000"/>
              <a:buAutoNum type="romanLcPeriod"/>
              <a:defRPr/>
            </a:lvl8pPr>
            <a:lvl9pPr marL="4114800" lvl="8" indent="-228600" algn="l">
              <a:lnSpc>
                <a:spcPct val="100000"/>
              </a:lnSpc>
              <a:spcBef>
                <a:spcPts val="600"/>
              </a:spcBef>
              <a:spcAft>
                <a:spcPts val="300"/>
              </a:spcAft>
              <a:buClr>
                <a:schemeClr val="dk2"/>
              </a:buClr>
              <a:buSzPts val="2000"/>
              <a:buNone/>
              <a:defRPr/>
            </a:lvl9pPr>
          </a:lstStyle>
          <a:p>
            <a:endParaRPr/>
          </a:p>
        </p:txBody>
      </p:sp>
      <p:sp>
        <p:nvSpPr>
          <p:cNvPr id="637" name="Google Shape;637;p39"/>
          <p:cNvSpPr txBox="1">
            <a:spLocks noGrp="1"/>
          </p:cNvSpPr>
          <p:nvPr>
            <p:ph type="body" idx="15"/>
          </p:nvPr>
        </p:nvSpPr>
        <p:spPr>
          <a:xfrm>
            <a:off x="5562600" y="4547210"/>
            <a:ext cx="3048000" cy="11160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55600" algn="l">
              <a:lnSpc>
                <a:spcPct val="100000"/>
              </a:lnSpc>
              <a:spcBef>
                <a:spcPts val="600"/>
              </a:spcBef>
              <a:spcAft>
                <a:spcPts val="0"/>
              </a:spcAft>
              <a:buSzPts val="2000"/>
              <a:buChar char="•"/>
              <a:defRPr/>
            </a:lvl2pPr>
            <a:lvl3pPr marL="1371600" lvl="2" indent="-355600" algn="l">
              <a:lnSpc>
                <a:spcPct val="100000"/>
              </a:lnSpc>
              <a:spcBef>
                <a:spcPts val="600"/>
              </a:spcBef>
              <a:spcAft>
                <a:spcPts val="0"/>
              </a:spcAft>
              <a:buSzPts val="2000"/>
              <a:buChar char="-"/>
              <a:defRPr/>
            </a:lvl3pPr>
            <a:lvl4pPr marL="1828800" lvl="3" indent="-355600" algn="l">
              <a:lnSpc>
                <a:spcPct val="100000"/>
              </a:lnSpc>
              <a:spcBef>
                <a:spcPts val="600"/>
              </a:spcBef>
              <a:spcAft>
                <a:spcPts val="0"/>
              </a:spcAft>
              <a:buSzPts val="2000"/>
              <a:buChar char="◦"/>
              <a:defRPr/>
            </a:lvl4pPr>
            <a:lvl5pPr marL="2286000" lvl="4" indent="-355600" algn="l">
              <a:lnSpc>
                <a:spcPct val="100000"/>
              </a:lnSpc>
              <a:spcBef>
                <a:spcPts val="600"/>
              </a:spcBef>
              <a:spcAft>
                <a:spcPts val="0"/>
              </a:spcAft>
              <a:buSzPts val="2000"/>
              <a:buChar char="›"/>
              <a:defRPr/>
            </a:lvl5pPr>
            <a:lvl6pPr marL="2743200" lvl="5" indent="-355600" algn="l">
              <a:lnSpc>
                <a:spcPct val="100000"/>
              </a:lnSpc>
              <a:spcBef>
                <a:spcPts val="600"/>
              </a:spcBef>
              <a:spcAft>
                <a:spcPts val="0"/>
              </a:spcAft>
              <a:buSzPts val="2000"/>
              <a:buAutoNum type="arabicPeriod"/>
              <a:defRPr/>
            </a:lvl6pPr>
            <a:lvl7pPr marL="3200400" lvl="6" indent="-355600" algn="l">
              <a:lnSpc>
                <a:spcPct val="100000"/>
              </a:lnSpc>
              <a:spcBef>
                <a:spcPts val="600"/>
              </a:spcBef>
              <a:spcAft>
                <a:spcPts val="0"/>
              </a:spcAft>
              <a:buClr>
                <a:schemeClr val="dk1"/>
              </a:buClr>
              <a:buSzPts val="2000"/>
              <a:buAutoNum type="alphaLcPeriod"/>
              <a:defRPr/>
            </a:lvl7pPr>
            <a:lvl8pPr marL="3657600" lvl="7" indent="-355600" algn="l">
              <a:lnSpc>
                <a:spcPct val="100000"/>
              </a:lnSpc>
              <a:spcBef>
                <a:spcPts val="600"/>
              </a:spcBef>
              <a:spcAft>
                <a:spcPts val="0"/>
              </a:spcAft>
              <a:buClr>
                <a:schemeClr val="dk1"/>
              </a:buClr>
              <a:buSzPts val="2000"/>
              <a:buAutoNum type="romanLcPeriod"/>
              <a:defRPr/>
            </a:lvl8pPr>
            <a:lvl9pPr marL="4114800" lvl="8" indent="-228600" algn="l">
              <a:lnSpc>
                <a:spcPct val="100000"/>
              </a:lnSpc>
              <a:spcBef>
                <a:spcPts val="600"/>
              </a:spcBef>
              <a:spcAft>
                <a:spcPts val="300"/>
              </a:spcAft>
              <a:buClr>
                <a:schemeClr val="dk2"/>
              </a:buClr>
              <a:buSzPts val="2000"/>
              <a:buNone/>
              <a:defRPr/>
            </a:lvl9pPr>
          </a:lstStyle>
          <a:p>
            <a:endParaRPr/>
          </a:p>
        </p:txBody>
      </p:sp>
      <p:sp>
        <p:nvSpPr>
          <p:cNvPr id="638" name="Google Shape;638;p39"/>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Section Divider: Option 1">
  <p:cSld name="Section Divider: Option 1">
    <p:spTree>
      <p:nvGrpSpPr>
        <p:cNvPr id="1" name="Shape 639"/>
        <p:cNvGrpSpPr/>
        <p:nvPr/>
      </p:nvGrpSpPr>
      <p:grpSpPr>
        <a:xfrm>
          <a:off x="0" y="0"/>
          <a:ext cx="0" cy="0"/>
          <a:chOff x="0" y="0"/>
          <a:chExt cx="0" cy="0"/>
        </a:xfrm>
      </p:grpSpPr>
      <p:sp>
        <p:nvSpPr>
          <p:cNvPr id="640" name="Google Shape;640;p40"/>
          <p:cNvSpPr txBox="1">
            <a:spLocks noGrp="1"/>
          </p:cNvSpPr>
          <p:nvPr>
            <p:ph type="ctrTitle"/>
          </p:nvPr>
        </p:nvSpPr>
        <p:spPr>
          <a:xfrm>
            <a:off x="533399" y="685801"/>
            <a:ext cx="7162801" cy="761999"/>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2"/>
              </a:buClr>
              <a:buSzPts val="3200"/>
              <a:buFont typeface="Georgia"/>
              <a:buNone/>
              <a:defRPr sz="32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1" name="Google Shape;641;p40"/>
          <p:cNvSpPr/>
          <p:nvPr/>
        </p:nvSpPr>
        <p:spPr>
          <a:xfrm>
            <a:off x="7715250" y="142875"/>
            <a:ext cx="914400" cy="914400"/>
          </a:xfrm>
          <a:prstGeom prst="ellipse">
            <a:avLst/>
          </a:prstGeom>
          <a:solidFill>
            <a:schemeClr val="dk2"/>
          </a:solidFill>
          <a:ln>
            <a:noFill/>
          </a:ln>
        </p:spPr>
        <p:txBody>
          <a:bodyPr spcFirstLastPara="1" wrap="square" lIns="0" tIns="0" rIns="0" bIns="0" anchor="ctr" anchorCtr="1">
            <a:noAutofit/>
          </a:bodyPr>
          <a:lstStyle/>
          <a:p>
            <a:pPr marL="0" marR="0" lvl="0" indent="0" algn="ctr" rtl="0">
              <a:spcBef>
                <a:spcPts val="0"/>
              </a:spcBef>
              <a:spcAft>
                <a:spcPts val="0"/>
              </a:spcAft>
              <a:buNone/>
            </a:pPr>
            <a:endParaRPr sz="3600" b="1" i="1">
              <a:solidFill>
                <a:schemeClr val="lt1"/>
              </a:solidFill>
              <a:latin typeface="Georgia"/>
              <a:ea typeface="Georgia"/>
              <a:cs typeface="Georgia"/>
              <a:sym typeface="Georgia"/>
            </a:endParaRPr>
          </a:p>
        </p:txBody>
      </p:sp>
      <p:sp>
        <p:nvSpPr>
          <p:cNvPr id="642" name="Google Shape;642;p40"/>
          <p:cNvSpPr txBox="1">
            <a:spLocks noGrp="1"/>
          </p:cNvSpPr>
          <p:nvPr>
            <p:ph type="body" idx="1"/>
          </p:nvPr>
        </p:nvSpPr>
        <p:spPr>
          <a:xfrm>
            <a:off x="7943850" y="332601"/>
            <a:ext cx="457200" cy="553998"/>
          </a:xfrm>
          <a:prstGeom prst="rect">
            <a:avLst/>
          </a:prstGeom>
          <a:noFill/>
          <a:ln>
            <a:noFill/>
          </a:ln>
        </p:spPr>
        <p:txBody>
          <a:bodyPr spcFirstLastPara="1" wrap="square" lIns="0" tIns="0" rIns="0" bIns="0" anchor="ctr" anchorCtr="1"/>
          <a:lstStyle>
            <a:lvl1pPr marL="457200" lvl="0" indent="-228600" algn="l">
              <a:lnSpc>
                <a:spcPct val="100000"/>
              </a:lnSpc>
              <a:spcBef>
                <a:spcPts val="0"/>
              </a:spcBef>
              <a:spcAft>
                <a:spcPts val="0"/>
              </a:spcAft>
              <a:buSzPts val="3600"/>
              <a:buFont typeface="Georgia"/>
              <a:buNone/>
              <a:defRPr sz="3600" b="1">
                <a:solidFill>
                  <a:schemeClr val="lt1"/>
                </a:solidFill>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43" name="Google Shape;643;p40"/>
          <p:cNvSpPr txBox="1">
            <a:spLocks noGrp="1"/>
          </p:cNvSpPr>
          <p:nvPr>
            <p:ph type="body" idx="2"/>
          </p:nvPr>
        </p:nvSpPr>
        <p:spPr>
          <a:xfrm>
            <a:off x="0" y="2514600"/>
            <a:ext cx="5486400" cy="4343400"/>
          </a:xfrm>
          <a:prstGeom prst="rect">
            <a:avLst/>
          </a:prstGeom>
          <a:solidFill>
            <a:schemeClr val="dk2"/>
          </a:solidFill>
          <a:ln>
            <a:noFill/>
          </a:ln>
        </p:spPr>
        <p:txBody>
          <a:bodyPr spcFirstLastPara="1" wrap="square" lIns="274300" tIns="274300" rIns="91425" bIns="91425" anchor="t" anchorCtr="0"/>
          <a:lstStyle>
            <a:lvl1pPr marL="457200" lvl="0" indent="-228600" algn="l">
              <a:lnSpc>
                <a:spcPct val="100000"/>
              </a:lnSpc>
              <a:spcBef>
                <a:spcPts val="0"/>
              </a:spcBef>
              <a:spcAft>
                <a:spcPts val="0"/>
              </a:spcAft>
              <a:buSzPts val="2400"/>
              <a:buFont typeface="Georgia"/>
              <a:buNone/>
              <a:defRPr sz="2400" b="1" i="1">
                <a:solidFill>
                  <a:schemeClr val="lt1"/>
                </a:solidFill>
              </a:defRPr>
            </a:lvl1pPr>
            <a:lvl2pPr marL="914400" lvl="1" indent="-228600" algn="l">
              <a:lnSpc>
                <a:spcPct val="100000"/>
              </a:lnSpc>
              <a:spcBef>
                <a:spcPts val="600"/>
              </a:spcBef>
              <a:spcAft>
                <a:spcPts val="0"/>
              </a:spcAft>
              <a:buSzPts val="2400"/>
              <a:buNone/>
              <a:defRPr sz="2400" b="0">
                <a:solidFill>
                  <a:schemeClr val="lt1"/>
                </a:solidFill>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644" name="Google Shape;644;p40"/>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Two">
  <p:cSld name="Content: Two">
    <p:spTree>
      <p:nvGrpSpPr>
        <p:cNvPr id="1" name="Shape 51"/>
        <p:cNvGrpSpPr/>
        <p:nvPr/>
      </p:nvGrpSpPr>
      <p:grpSpPr>
        <a:xfrm>
          <a:off x="0" y="0"/>
          <a:ext cx="0" cy="0"/>
          <a:chOff x="0" y="0"/>
          <a:chExt cx="0" cy="0"/>
        </a:xfrm>
      </p:grpSpPr>
      <p:sp>
        <p:nvSpPr>
          <p:cNvPr id="52" name="Google Shape;52;p5"/>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5"/>
          <p:cNvSpPr txBox="1">
            <a:spLocks noGrp="1"/>
          </p:cNvSpPr>
          <p:nvPr>
            <p:ph type="body" idx="1"/>
          </p:nvPr>
        </p:nvSpPr>
        <p:spPr>
          <a:xfrm>
            <a:off x="533400" y="1752601"/>
            <a:ext cx="3962400" cy="4419599"/>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54" name="Google Shape;54;p5"/>
          <p:cNvSpPr txBox="1">
            <a:spLocks noGrp="1"/>
          </p:cNvSpPr>
          <p:nvPr>
            <p:ph type="body" idx="2"/>
          </p:nvPr>
        </p:nvSpPr>
        <p:spPr>
          <a:xfrm>
            <a:off x="4648201" y="1752600"/>
            <a:ext cx="3962399"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55" name="Google Shape;55;p5"/>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6" name="Google Shape;56;p5"/>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57" name="Google Shape;57;p5"/>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58" name="Google Shape;58;p5"/>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5"/>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Section Divider: Option 2">
  <p:cSld name="Section Divider: Option 2">
    <p:spTree>
      <p:nvGrpSpPr>
        <p:cNvPr id="1" name="Shape 645"/>
        <p:cNvGrpSpPr/>
        <p:nvPr/>
      </p:nvGrpSpPr>
      <p:grpSpPr>
        <a:xfrm>
          <a:off x="0" y="0"/>
          <a:ext cx="0" cy="0"/>
          <a:chOff x="0" y="0"/>
          <a:chExt cx="0" cy="0"/>
        </a:xfrm>
      </p:grpSpPr>
      <p:sp>
        <p:nvSpPr>
          <p:cNvPr id="646" name="Google Shape;646;p41"/>
          <p:cNvSpPr>
            <a:spLocks noGrp="1"/>
          </p:cNvSpPr>
          <p:nvPr>
            <p:ph type="pic" idx="2"/>
          </p:nvPr>
        </p:nvSpPr>
        <p:spPr>
          <a:xfrm>
            <a:off x="1187624" y="0"/>
            <a:ext cx="7422976" cy="6858000"/>
          </a:xfrm>
          <a:prstGeom prst="rect">
            <a:avLst/>
          </a:prstGeom>
          <a:solidFill>
            <a:srgbClr val="D8D8D8"/>
          </a:solidFill>
          <a:ln>
            <a:noFill/>
          </a:ln>
        </p:spPr>
        <p:txBody>
          <a:bodyPr spcFirstLastPara="1" wrap="square" lIns="0" tIns="0" rIns="0" bIns="0" anchor="ctr" anchorCtr="1"/>
          <a:lstStyle>
            <a:lvl1pPr marR="0" lvl="0" algn="ctr" rtl="0">
              <a:lnSpc>
                <a:spcPct val="100000"/>
              </a:lnSpc>
              <a:spcBef>
                <a:spcPts val="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R="0" lvl="2"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R="0" lvl="3"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R="0" lvl="4"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R="0" lvl="5"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R="0" lvl="6"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R="0" lvl="7"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R="0" lvl="8"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647" name="Google Shape;647;p41"/>
          <p:cNvSpPr txBox="1">
            <a:spLocks noGrp="1"/>
          </p:cNvSpPr>
          <p:nvPr>
            <p:ph type="ctrTitle"/>
          </p:nvPr>
        </p:nvSpPr>
        <p:spPr>
          <a:xfrm>
            <a:off x="533399" y="685801"/>
            <a:ext cx="8077201" cy="1066799"/>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dk2"/>
              </a:buClr>
              <a:buSzPts val="3200"/>
              <a:buFont typeface="Georgia"/>
              <a:buNone/>
              <a:defRPr sz="32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Facts and Figures page: Option 2">
  <p:cSld name="Facts and Figures page: Option 2">
    <p:bg>
      <p:bgPr>
        <a:solidFill>
          <a:schemeClr val="dk2"/>
        </a:solidFill>
        <a:effectLst/>
      </p:bgPr>
    </p:bg>
    <p:spTree>
      <p:nvGrpSpPr>
        <p:cNvPr id="1" name="Shape 648"/>
        <p:cNvGrpSpPr/>
        <p:nvPr/>
      </p:nvGrpSpPr>
      <p:grpSpPr>
        <a:xfrm>
          <a:off x="0" y="0"/>
          <a:ext cx="0" cy="0"/>
          <a:chOff x="0" y="0"/>
          <a:chExt cx="0" cy="0"/>
        </a:xfrm>
      </p:grpSpPr>
      <p:sp>
        <p:nvSpPr>
          <p:cNvPr id="649" name="Google Shape;649;p42"/>
          <p:cNvSpPr txBox="1">
            <a:spLocks noGrp="1"/>
          </p:cNvSpPr>
          <p:nvPr>
            <p:ph type="ctrTitle"/>
          </p:nvPr>
        </p:nvSpPr>
        <p:spPr>
          <a:xfrm>
            <a:off x="533399" y="1118377"/>
            <a:ext cx="8077201" cy="761999"/>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lt2"/>
              </a:buClr>
              <a:buSzPts val="3200"/>
              <a:buFont typeface="Georgia"/>
              <a:buNone/>
              <a:defRPr sz="32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650" name="Google Shape;650;p42"/>
          <p:cNvCxnSpPr/>
          <p:nvPr/>
        </p:nvCxnSpPr>
        <p:spPr>
          <a:xfrm rot="10800000" flipH="1">
            <a:off x="381000" y="965977"/>
            <a:ext cx="8229600" cy="144000"/>
          </a:xfrm>
          <a:prstGeom prst="bentConnector2">
            <a:avLst/>
          </a:prstGeom>
          <a:noFill/>
          <a:ln w="12700" cap="flat" cmpd="sng">
            <a:solidFill>
              <a:schemeClr val="lt2"/>
            </a:solidFill>
            <a:prstDash val="solid"/>
            <a:round/>
            <a:headEnd type="none" w="sm" len="sm"/>
            <a:tailEnd type="none" w="sm" len="sm"/>
          </a:ln>
        </p:spPr>
      </p:cxnSp>
      <p:sp>
        <p:nvSpPr>
          <p:cNvPr id="651" name="Google Shape;651;p42"/>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52" name="Google Shape;652;p42"/>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3" name="Google Shape;653;p42"/>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4" name="Google Shape;654;p42"/>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Facts and Figures page: Option 4">
  <p:cSld name="Facts and Figures page: Option 4">
    <p:bg>
      <p:bgPr>
        <a:solidFill>
          <a:schemeClr val="lt1"/>
        </a:solidFill>
        <a:effectLst/>
      </p:bgPr>
    </p:bg>
    <p:spTree>
      <p:nvGrpSpPr>
        <p:cNvPr id="1" name="Shape 655"/>
        <p:cNvGrpSpPr/>
        <p:nvPr/>
      </p:nvGrpSpPr>
      <p:grpSpPr>
        <a:xfrm>
          <a:off x="0" y="0"/>
          <a:ext cx="0" cy="0"/>
          <a:chOff x="0" y="0"/>
          <a:chExt cx="0" cy="0"/>
        </a:xfrm>
      </p:grpSpPr>
      <p:sp>
        <p:nvSpPr>
          <p:cNvPr id="656" name="Google Shape;656;p43"/>
          <p:cNvSpPr txBox="1">
            <a:spLocks noGrp="1"/>
          </p:cNvSpPr>
          <p:nvPr>
            <p:ph type="ctrTitle"/>
          </p:nvPr>
        </p:nvSpPr>
        <p:spPr>
          <a:xfrm>
            <a:off x="533399" y="1118377"/>
            <a:ext cx="8077201" cy="761999"/>
          </a:xfrm>
          <a:prstGeom prst="rect">
            <a:avLst/>
          </a:prstGeom>
          <a:noFill/>
          <a:ln>
            <a:noFill/>
          </a:ln>
        </p:spPr>
        <p:txBody>
          <a:bodyPr spcFirstLastPara="1" wrap="square" lIns="0" tIns="0" rIns="0" bIns="0" anchor="t" anchorCtr="0"/>
          <a:lstStyle>
            <a:lvl1pPr lvl="0" algn="l">
              <a:lnSpc>
                <a:spcPct val="90000"/>
              </a:lnSpc>
              <a:spcBef>
                <a:spcPts val="0"/>
              </a:spcBef>
              <a:spcAft>
                <a:spcPts val="0"/>
              </a:spcAft>
              <a:buClr>
                <a:schemeClr val="accent1"/>
              </a:buClr>
              <a:buSzPts val="3200"/>
              <a:buFont typeface="Georgia"/>
              <a:buNone/>
              <a:defRPr sz="32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657" name="Google Shape;657;p43"/>
          <p:cNvCxnSpPr/>
          <p:nvPr/>
        </p:nvCxnSpPr>
        <p:spPr>
          <a:xfrm rot="10800000" flipH="1">
            <a:off x="381000" y="965977"/>
            <a:ext cx="8229600" cy="144000"/>
          </a:xfrm>
          <a:prstGeom prst="bentConnector2">
            <a:avLst/>
          </a:prstGeom>
          <a:noFill/>
          <a:ln w="12700" cap="flat" cmpd="sng">
            <a:solidFill>
              <a:schemeClr val="dk2"/>
            </a:solidFill>
            <a:prstDash val="solid"/>
            <a:round/>
            <a:headEnd type="none" w="sm" len="sm"/>
            <a:tailEnd type="none" w="sm" len="sm"/>
          </a:ln>
        </p:spPr>
      </p:cxnSp>
      <p:sp>
        <p:nvSpPr>
          <p:cNvPr id="658" name="Google Shape;658;p43"/>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59" name="Google Shape;659;p43"/>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0" name="Google Shape;660;p43"/>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1" name="Google Shape;661;p43"/>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First page of new section: Option 1">
  <p:cSld name="First page of new section: Option 1">
    <p:bg>
      <p:bgPr>
        <a:solidFill>
          <a:schemeClr val="dk2"/>
        </a:solidFill>
        <a:effectLst/>
      </p:bgPr>
    </p:bg>
    <p:spTree>
      <p:nvGrpSpPr>
        <p:cNvPr id="1" name="Shape 662"/>
        <p:cNvGrpSpPr/>
        <p:nvPr/>
      </p:nvGrpSpPr>
      <p:grpSpPr>
        <a:xfrm>
          <a:off x="0" y="0"/>
          <a:ext cx="0" cy="0"/>
          <a:chOff x="0" y="0"/>
          <a:chExt cx="0" cy="0"/>
        </a:xfrm>
      </p:grpSpPr>
      <p:sp>
        <p:nvSpPr>
          <p:cNvPr id="663" name="Google Shape;663;p44"/>
          <p:cNvSpPr txBox="1">
            <a:spLocks noGrp="1"/>
          </p:cNvSpPr>
          <p:nvPr>
            <p:ph type="body" idx="1"/>
          </p:nvPr>
        </p:nvSpPr>
        <p:spPr>
          <a:xfrm>
            <a:off x="529609" y="692150"/>
            <a:ext cx="2594591" cy="319405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sz="2000" b="1" i="1">
                <a:solidFill>
                  <a:schemeClr val="lt1"/>
                </a:solidFill>
              </a:defRPr>
            </a:lvl1pPr>
            <a:lvl2pPr marL="914400" lvl="1" indent="-228600" algn="l">
              <a:lnSpc>
                <a:spcPct val="100000"/>
              </a:lnSpc>
              <a:spcBef>
                <a:spcPts val="900"/>
              </a:spcBef>
              <a:spcAft>
                <a:spcPts val="0"/>
              </a:spcAft>
              <a:buSzPts val="2000"/>
              <a:buNone/>
              <a:defRPr sz="2000" i="1">
                <a:solidFill>
                  <a:schemeClr val="lt1"/>
                </a:solidFill>
              </a:defRPr>
            </a:lvl2pPr>
            <a:lvl3pPr marL="1371600" lvl="2" indent="-228600" algn="l">
              <a:lnSpc>
                <a:spcPct val="100000"/>
              </a:lnSpc>
              <a:spcBef>
                <a:spcPts val="0"/>
              </a:spcBef>
              <a:spcAft>
                <a:spcPts val="0"/>
              </a:spcAft>
              <a:buSzPts val="2000"/>
              <a:buNone/>
              <a:defRPr sz="2000">
                <a:solidFill>
                  <a:schemeClr val="lt1"/>
                </a:solidFill>
              </a:defRPr>
            </a:lvl3pPr>
            <a:lvl4pPr marL="1828800" lvl="3" indent="-342900" algn="l">
              <a:lnSpc>
                <a:spcPct val="100000"/>
              </a:lnSpc>
              <a:spcBef>
                <a:spcPts val="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664" name="Google Shape;664;p44"/>
          <p:cNvCxnSpPr/>
          <p:nvPr/>
        </p:nvCxnSpPr>
        <p:spPr>
          <a:xfrm rot="10800000" flipH="1">
            <a:off x="381000" y="613023"/>
            <a:ext cx="2743200" cy="144000"/>
          </a:xfrm>
          <a:prstGeom prst="bentConnector2">
            <a:avLst/>
          </a:prstGeom>
          <a:noFill/>
          <a:ln w="12700" cap="flat" cmpd="sng">
            <a:solidFill>
              <a:schemeClr val="lt2"/>
            </a:solidFill>
            <a:prstDash val="dot"/>
            <a:round/>
            <a:headEnd type="none" w="sm" len="sm"/>
            <a:tailEnd type="none" w="sm" len="sm"/>
          </a:ln>
        </p:spPr>
      </p:cxnSp>
      <p:sp>
        <p:nvSpPr>
          <p:cNvPr id="665" name="Google Shape;665;p44"/>
          <p:cNvSpPr txBox="1">
            <a:spLocks noGrp="1"/>
          </p:cNvSpPr>
          <p:nvPr>
            <p:ph type="body" idx="2"/>
          </p:nvPr>
        </p:nvSpPr>
        <p:spPr>
          <a:xfrm>
            <a:off x="3272266" y="692150"/>
            <a:ext cx="2595134" cy="548005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666" name="Google Shape;666;p44"/>
          <p:cNvSpPr txBox="1">
            <a:spLocks noGrp="1"/>
          </p:cNvSpPr>
          <p:nvPr>
            <p:ph type="body" idx="3"/>
          </p:nvPr>
        </p:nvSpPr>
        <p:spPr>
          <a:xfrm>
            <a:off x="6018514" y="692150"/>
            <a:ext cx="2595134" cy="548005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667" name="Google Shape;667;p44"/>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sp>
        <p:nvSpPr>
          <p:cNvPr id="668" name="Google Shape;668;p44"/>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9" name="Google Shape;669;p44"/>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70" name="Google Shape;670;p44"/>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First page of new section: Option 2">
  <p:cSld name="First page of new section: Option 2">
    <p:bg>
      <p:bgPr>
        <a:solidFill>
          <a:schemeClr val="lt2"/>
        </a:solidFill>
        <a:effectLst/>
      </p:bgPr>
    </p:bg>
    <p:spTree>
      <p:nvGrpSpPr>
        <p:cNvPr id="1" name="Shape 671"/>
        <p:cNvGrpSpPr/>
        <p:nvPr/>
      </p:nvGrpSpPr>
      <p:grpSpPr>
        <a:xfrm>
          <a:off x="0" y="0"/>
          <a:ext cx="0" cy="0"/>
          <a:chOff x="0" y="0"/>
          <a:chExt cx="0" cy="0"/>
        </a:xfrm>
      </p:grpSpPr>
      <p:sp>
        <p:nvSpPr>
          <p:cNvPr id="672" name="Google Shape;672;p45"/>
          <p:cNvSpPr txBox="1">
            <a:spLocks noGrp="1"/>
          </p:cNvSpPr>
          <p:nvPr>
            <p:ph type="body" idx="1"/>
          </p:nvPr>
        </p:nvSpPr>
        <p:spPr>
          <a:xfrm>
            <a:off x="529609" y="1752600"/>
            <a:ext cx="2594591" cy="114162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sz="2000" b="1" i="1">
                <a:solidFill>
                  <a:schemeClr val="dk2"/>
                </a:solidFill>
              </a:defRPr>
            </a:lvl1pPr>
            <a:lvl2pPr marL="914400" lvl="1" indent="-228600" algn="l">
              <a:lnSpc>
                <a:spcPct val="100000"/>
              </a:lnSpc>
              <a:spcBef>
                <a:spcPts val="900"/>
              </a:spcBef>
              <a:spcAft>
                <a:spcPts val="0"/>
              </a:spcAft>
              <a:buSzPts val="1000"/>
              <a:buNone/>
              <a:defRPr sz="1000" i="1">
                <a:solidFill>
                  <a:schemeClr val="dk2"/>
                </a:solidFill>
              </a:defRPr>
            </a:lvl2pPr>
            <a:lvl3pPr marL="1371600" lvl="2" indent="-228600" algn="l">
              <a:lnSpc>
                <a:spcPct val="100000"/>
              </a:lnSpc>
              <a:spcBef>
                <a:spcPts val="0"/>
              </a:spcBef>
              <a:spcAft>
                <a:spcPts val="0"/>
              </a:spcAft>
              <a:buSzPts val="1000"/>
              <a:buNone/>
              <a:defRPr sz="1000">
                <a:solidFill>
                  <a:schemeClr val="dk2"/>
                </a:solidFill>
              </a:defRPr>
            </a:lvl3pPr>
            <a:lvl4pPr marL="1828800" lvl="3" indent="-342900" algn="l">
              <a:lnSpc>
                <a:spcPct val="100000"/>
              </a:lnSpc>
              <a:spcBef>
                <a:spcPts val="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673" name="Google Shape;673;p45"/>
          <p:cNvCxnSpPr/>
          <p:nvPr/>
        </p:nvCxnSpPr>
        <p:spPr>
          <a:xfrm rot="10800000" flipH="1">
            <a:off x="3124200" y="613023"/>
            <a:ext cx="5486400" cy="144000"/>
          </a:xfrm>
          <a:prstGeom prst="bentConnector2">
            <a:avLst/>
          </a:prstGeom>
          <a:noFill/>
          <a:ln w="12700" cap="flat" cmpd="sng">
            <a:solidFill>
              <a:schemeClr val="dk2"/>
            </a:solidFill>
            <a:prstDash val="solid"/>
            <a:round/>
            <a:headEnd type="none" w="sm" len="sm"/>
            <a:tailEnd type="none" w="sm" len="sm"/>
          </a:ln>
        </p:spPr>
      </p:cxnSp>
      <p:sp>
        <p:nvSpPr>
          <p:cNvPr id="674" name="Google Shape;674;p45"/>
          <p:cNvSpPr txBox="1">
            <a:spLocks noGrp="1"/>
          </p:cNvSpPr>
          <p:nvPr>
            <p:ph type="title"/>
          </p:nvPr>
        </p:nvSpPr>
        <p:spPr>
          <a:xfrm>
            <a:off x="3286125" y="685800"/>
            <a:ext cx="5324476"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2"/>
              </a:buClr>
              <a:buSzPts val="2400"/>
              <a:buFont typeface="Georgia"/>
              <a:buNone/>
              <a:defRPr sz="24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5" name="Google Shape;675;p45"/>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76" name="Google Shape;676;p45"/>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7" name="Google Shape;677;p45"/>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8" name="Google Shape;678;p45"/>
          <p:cNvSpPr txBox="1">
            <a:spLocks noGrp="1"/>
          </p:cNvSpPr>
          <p:nvPr>
            <p:ph type="body" idx="2"/>
          </p:nvPr>
        </p:nvSpPr>
        <p:spPr>
          <a:xfrm>
            <a:off x="3286124" y="1752600"/>
            <a:ext cx="2581275"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79" name="Google Shape;679;p45"/>
          <p:cNvSpPr txBox="1">
            <a:spLocks noGrp="1"/>
          </p:cNvSpPr>
          <p:nvPr>
            <p:ph type="body" idx="3"/>
          </p:nvPr>
        </p:nvSpPr>
        <p:spPr>
          <a:xfrm>
            <a:off x="6032373" y="1752600"/>
            <a:ext cx="2581275"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80" name="Google Shape;680;p45"/>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First page of new section: Option 3">
  <p:cSld name="First page of new section: Option 3">
    <p:bg>
      <p:bgPr>
        <a:solidFill>
          <a:schemeClr val="dk2"/>
        </a:solidFill>
        <a:effectLst/>
      </p:bgPr>
    </p:bg>
    <p:spTree>
      <p:nvGrpSpPr>
        <p:cNvPr id="1" name="Shape 681"/>
        <p:cNvGrpSpPr/>
        <p:nvPr/>
      </p:nvGrpSpPr>
      <p:grpSpPr>
        <a:xfrm>
          <a:off x="0" y="0"/>
          <a:ext cx="0" cy="0"/>
          <a:chOff x="0" y="0"/>
          <a:chExt cx="0" cy="0"/>
        </a:xfrm>
      </p:grpSpPr>
      <p:sp>
        <p:nvSpPr>
          <p:cNvPr id="682" name="Google Shape;682;p46"/>
          <p:cNvSpPr txBox="1">
            <a:spLocks noGrp="1"/>
          </p:cNvSpPr>
          <p:nvPr>
            <p:ph type="body" idx="1"/>
          </p:nvPr>
        </p:nvSpPr>
        <p:spPr>
          <a:xfrm>
            <a:off x="1810569" y="1589536"/>
            <a:ext cx="3177210" cy="2286000"/>
          </a:xfrm>
          <a:prstGeom prst="rect">
            <a:avLst/>
          </a:prstGeom>
          <a:noFill/>
          <a:ln>
            <a:noFill/>
          </a:ln>
        </p:spPr>
        <p:txBody>
          <a:bodyPr spcFirstLastPara="1" wrap="square" lIns="0" tIns="0" rIns="0" bIns="0" anchor="ctr" anchorCtr="0"/>
          <a:lstStyle>
            <a:lvl1pPr marL="457200" lvl="0" indent="-228600" algn="ctr">
              <a:lnSpc>
                <a:spcPct val="100000"/>
              </a:lnSpc>
              <a:spcBef>
                <a:spcPts val="0"/>
              </a:spcBef>
              <a:spcAft>
                <a:spcPts val="0"/>
              </a:spcAft>
              <a:buSzPts val="2800"/>
              <a:buFont typeface="Georgia"/>
              <a:buNone/>
              <a:defRPr sz="2800" b="1" i="1">
                <a:solidFill>
                  <a:schemeClr val="lt1"/>
                </a:solidFill>
              </a:defRPr>
            </a:lvl1pPr>
            <a:lvl2pPr marL="914400" lvl="1" indent="-355600" algn="l">
              <a:lnSpc>
                <a:spcPct val="100000"/>
              </a:lnSpc>
              <a:spcBef>
                <a:spcPts val="900"/>
              </a:spcBef>
              <a:spcAft>
                <a:spcPts val="0"/>
              </a:spcAft>
              <a:buSzPts val="2000"/>
              <a:buChar char="•"/>
              <a:defRPr>
                <a:solidFill>
                  <a:schemeClr val="lt1"/>
                </a:solidFill>
              </a:defRPr>
            </a:lvl2pPr>
            <a:lvl3pPr marL="1371600" lvl="2" indent="-355600" algn="l">
              <a:lnSpc>
                <a:spcPct val="100000"/>
              </a:lnSpc>
              <a:spcBef>
                <a:spcPts val="900"/>
              </a:spcBef>
              <a:spcAft>
                <a:spcPts val="0"/>
              </a:spcAft>
              <a:buSzPts val="2000"/>
              <a:buChar char="-"/>
              <a:defRPr>
                <a:solidFill>
                  <a:schemeClr val="lt1"/>
                </a:solidFill>
              </a:defRPr>
            </a:lvl3pPr>
            <a:lvl4pPr marL="1828800" lvl="3" indent="-355600" algn="l">
              <a:lnSpc>
                <a:spcPct val="100000"/>
              </a:lnSpc>
              <a:spcBef>
                <a:spcPts val="900"/>
              </a:spcBef>
              <a:spcAft>
                <a:spcPts val="0"/>
              </a:spcAft>
              <a:buSzPts val="2000"/>
              <a:buChar char="◦"/>
              <a:defRPr>
                <a:solidFill>
                  <a:schemeClr val="lt1"/>
                </a:solidFill>
              </a:defRPr>
            </a:lvl4pPr>
            <a:lvl5pPr marL="2286000" lvl="4" indent="-355600" algn="l">
              <a:lnSpc>
                <a:spcPct val="100000"/>
              </a:lnSpc>
              <a:spcBef>
                <a:spcPts val="900"/>
              </a:spcBef>
              <a:spcAft>
                <a:spcPts val="0"/>
              </a:spcAft>
              <a:buSzPts val="2000"/>
              <a:buChar char="›"/>
              <a:defRPr>
                <a:solidFill>
                  <a:schemeClr val="lt1"/>
                </a:solidFill>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83" name="Google Shape;683;p46"/>
          <p:cNvSpPr txBox="1">
            <a:spLocks noGrp="1"/>
          </p:cNvSpPr>
          <p:nvPr>
            <p:ph type="body" idx="2"/>
          </p:nvPr>
        </p:nvSpPr>
        <p:spPr>
          <a:xfrm>
            <a:off x="5289371" y="2847558"/>
            <a:ext cx="2212118" cy="1676817"/>
          </a:xfrm>
          <a:prstGeom prst="rect">
            <a:avLst/>
          </a:prstGeom>
          <a:noFill/>
          <a:ln>
            <a:noFill/>
          </a:ln>
        </p:spPr>
        <p:txBody>
          <a:bodyPr spcFirstLastPara="1" wrap="square" lIns="0" tIns="0" rIns="0" bIns="0" anchor="ctr" anchorCtr="0"/>
          <a:lstStyle>
            <a:lvl1pPr marL="457200" lvl="0" indent="-228600" algn="ctr">
              <a:lnSpc>
                <a:spcPct val="100000"/>
              </a:lnSpc>
              <a:spcBef>
                <a:spcPts val="0"/>
              </a:spcBef>
              <a:spcAft>
                <a:spcPts val="0"/>
              </a:spcAft>
              <a:buSzPts val="2000"/>
              <a:buFont typeface="Georgia"/>
              <a:buNone/>
              <a:defRPr sz="2000" b="0" i="1">
                <a:solidFill>
                  <a:schemeClr val="lt1"/>
                </a:solidFill>
              </a:defRPr>
            </a:lvl1pPr>
            <a:lvl2pPr marL="914400" lvl="1" indent="-355600" algn="l">
              <a:lnSpc>
                <a:spcPct val="100000"/>
              </a:lnSpc>
              <a:spcBef>
                <a:spcPts val="900"/>
              </a:spcBef>
              <a:spcAft>
                <a:spcPts val="0"/>
              </a:spcAft>
              <a:buSzPts val="2000"/>
              <a:buChar char="•"/>
              <a:defRPr>
                <a:solidFill>
                  <a:schemeClr val="lt1"/>
                </a:solidFill>
              </a:defRPr>
            </a:lvl2pPr>
            <a:lvl3pPr marL="1371600" lvl="2" indent="-355600" algn="l">
              <a:lnSpc>
                <a:spcPct val="100000"/>
              </a:lnSpc>
              <a:spcBef>
                <a:spcPts val="900"/>
              </a:spcBef>
              <a:spcAft>
                <a:spcPts val="0"/>
              </a:spcAft>
              <a:buSzPts val="2000"/>
              <a:buChar char="-"/>
              <a:defRPr>
                <a:solidFill>
                  <a:schemeClr val="lt1"/>
                </a:solidFill>
              </a:defRPr>
            </a:lvl3pPr>
            <a:lvl4pPr marL="1828800" lvl="3" indent="-355600" algn="l">
              <a:lnSpc>
                <a:spcPct val="100000"/>
              </a:lnSpc>
              <a:spcBef>
                <a:spcPts val="900"/>
              </a:spcBef>
              <a:spcAft>
                <a:spcPts val="0"/>
              </a:spcAft>
              <a:buSzPts val="2000"/>
              <a:buChar char="◦"/>
              <a:defRPr>
                <a:solidFill>
                  <a:schemeClr val="lt1"/>
                </a:solidFill>
              </a:defRPr>
            </a:lvl4pPr>
            <a:lvl5pPr marL="2286000" lvl="4" indent="-355600" algn="l">
              <a:lnSpc>
                <a:spcPct val="100000"/>
              </a:lnSpc>
              <a:spcBef>
                <a:spcPts val="900"/>
              </a:spcBef>
              <a:spcAft>
                <a:spcPts val="0"/>
              </a:spcAft>
              <a:buSzPts val="2000"/>
              <a:buChar char="›"/>
              <a:defRPr>
                <a:solidFill>
                  <a:schemeClr val="lt1"/>
                </a:solidFill>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84" name="Google Shape;684;p46"/>
          <p:cNvSpPr txBox="1">
            <a:spLocks noGrp="1"/>
          </p:cNvSpPr>
          <p:nvPr>
            <p:ph type="body" idx="3"/>
          </p:nvPr>
        </p:nvSpPr>
        <p:spPr>
          <a:xfrm>
            <a:off x="3788982" y="4660056"/>
            <a:ext cx="1295400" cy="959850"/>
          </a:xfrm>
          <a:prstGeom prst="rect">
            <a:avLst/>
          </a:prstGeom>
          <a:noFill/>
          <a:ln>
            <a:noFill/>
          </a:ln>
        </p:spPr>
        <p:txBody>
          <a:bodyPr spcFirstLastPara="1" wrap="square" lIns="0" tIns="0" rIns="0" bIns="0" anchor="ctr" anchorCtr="0"/>
          <a:lstStyle>
            <a:lvl1pPr marL="457200" lvl="0" indent="-228600" algn="ctr">
              <a:lnSpc>
                <a:spcPct val="100000"/>
              </a:lnSpc>
              <a:spcBef>
                <a:spcPts val="0"/>
              </a:spcBef>
              <a:spcAft>
                <a:spcPts val="0"/>
              </a:spcAft>
              <a:buSzPts val="1200"/>
              <a:buFont typeface="Georgia"/>
              <a:buNone/>
              <a:defRPr sz="1200" b="0" i="0">
                <a:solidFill>
                  <a:schemeClr val="lt1"/>
                </a:solidFill>
              </a:defRPr>
            </a:lvl1pPr>
            <a:lvl2pPr marL="914400" lvl="1" indent="-355600" algn="l">
              <a:lnSpc>
                <a:spcPct val="100000"/>
              </a:lnSpc>
              <a:spcBef>
                <a:spcPts val="900"/>
              </a:spcBef>
              <a:spcAft>
                <a:spcPts val="0"/>
              </a:spcAft>
              <a:buSzPts val="2000"/>
              <a:buChar char="•"/>
              <a:defRPr>
                <a:solidFill>
                  <a:schemeClr val="lt1"/>
                </a:solidFill>
              </a:defRPr>
            </a:lvl2pPr>
            <a:lvl3pPr marL="1371600" lvl="2" indent="-355600" algn="l">
              <a:lnSpc>
                <a:spcPct val="100000"/>
              </a:lnSpc>
              <a:spcBef>
                <a:spcPts val="900"/>
              </a:spcBef>
              <a:spcAft>
                <a:spcPts val="0"/>
              </a:spcAft>
              <a:buSzPts val="2000"/>
              <a:buChar char="-"/>
              <a:defRPr>
                <a:solidFill>
                  <a:schemeClr val="lt1"/>
                </a:solidFill>
              </a:defRPr>
            </a:lvl3pPr>
            <a:lvl4pPr marL="1828800" lvl="3" indent="-355600" algn="l">
              <a:lnSpc>
                <a:spcPct val="100000"/>
              </a:lnSpc>
              <a:spcBef>
                <a:spcPts val="900"/>
              </a:spcBef>
              <a:spcAft>
                <a:spcPts val="0"/>
              </a:spcAft>
              <a:buSzPts val="2000"/>
              <a:buChar char="◦"/>
              <a:defRPr>
                <a:solidFill>
                  <a:schemeClr val="lt1"/>
                </a:solidFill>
              </a:defRPr>
            </a:lvl4pPr>
            <a:lvl5pPr marL="2286000" lvl="4" indent="-355600" algn="l">
              <a:lnSpc>
                <a:spcPct val="100000"/>
              </a:lnSpc>
              <a:spcBef>
                <a:spcPts val="900"/>
              </a:spcBef>
              <a:spcAft>
                <a:spcPts val="0"/>
              </a:spcAft>
              <a:buSzPts val="2000"/>
              <a:buChar char="›"/>
              <a:defRPr>
                <a:solidFill>
                  <a:schemeClr val="lt1"/>
                </a:solidFill>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New Section 4: Two Column">
  <p:cSld name="New Section 4: Two Column">
    <p:bg>
      <p:bgPr>
        <a:solidFill>
          <a:schemeClr val="dk2"/>
        </a:solidFill>
        <a:effectLst/>
      </p:bgPr>
    </p:bg>
    <p:spTree>
      <p:nvGrpSpPr>
        <p:cNvPr id="1" name="Shape 685"/>
        <p:cNvGrpSpPr/>
        <p:nvPr/>
      </p:nvGrpSpPr>
      <p:grpSpPr>
        <a:xfrm>
          <a:off x="0" y="0"/>
          <a:ext cx="0" cy="0"/>
          <a:chOff x="0" y="0"/>
          <a:chExt cx="0" cy="0"/>
        </a:xfrm>
      </p:grpSpPr>
      <p:sp>
        <p:nvSpPr>
          <p:cNvPr id="686" name="Google Shape;686;p47"/>
          <p:cNvSpPr txBox="1">
            <a:spLocks noGrp="1"/>
          </p:cNvSpPr>
          <p:nvPr>
            <p:ph type="title"/>
          </p:nvPr>
        </p:nvSpPr>
        <p:spPr>
          <a:xfrm>
            <a:off x="533400" y="685800"/>
            <a:ext cx="8077201"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lt2"/>
              </a:buClr>
              <a:buSzPts val="2400"/>
              <a:buFont typeface="Georgia"/>
              <a:buNone/>
              <a:defRPr sz="24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7" name="Google Shape;687;p47"/>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88" name="Google Shape;688;p47"/>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9" name="Google Shape;689;p47"/>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0" name="Google Shape;690;p47"/>
          <p:cNvSpPr txBox="1">
            <a:spLocks noGrp="1"/>
          </p:cNvSpPr>
          <p:nvPr>
            <p:ph type="body" idx="1"/>
          </p:nvPr>
        </p:nvSpPr>
        <p:spPr>
          <a:xfrm>
            <a:off x="533400" y="1752600"/>
            <a:ext cx="256032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691" name="Google Shape;691;p47"/>
          <p:cNvSpPr txBox="1">
            <a:spLocks noGrp="1"/>
          </p:cNvSpPr>
          <p:nvPr>
            <p:ph type="body" idx="2"/>
          </p:nvPr>
        </p:nvSpPr>
        <p:spPr>
          <a:xfrm>
            <a:off x="3286125" y="1752600"/>
            <a:ext cx="256032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692" name="Google Shape;692;p47"/>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cxnSp>
        <p:nvCxnSpPr>
          <p:cNvPr id="693" name="Google Shape;693;p47"/>
          <p:cNvCxnSpPr/>
          <p:nvPr/>
        </p:nvCxnSpPr>
        <p:spPr>
          <a:xfrm rot="10800000" flipH="1">
            <a:off x="381000" y="609601"/>
            <a:ext cx="8229600" cy="144000"/>
          </a:xfrm>
          <a:prstGeom prst="bentConnector2">
            <a:avLst/>
          </a:prstGeom>
          <a:noFill/>
          <a:ln w="12700" cap="flat" cmpd="sng">
            <a:solidFill>
              <a:schemeClr val="lt1"/>
            </a:solidFill>
            <a:prstDash val="solid"/>
            <a:round/>
            <a:headEnd type="none" w="sm" len="sm"/>
            <a:tailEnd type="none" w="sm" len="sm"/>
          </a:ln>
        </p:spPr>
      </p:cxn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New Section 4: Three Column">
  <p:cSld name="New Section 4: Three Column">
    <p:bg>
      <p:bgPr>
        <a:solidFill>
          <a:schemeClr val="dk2"/>
        </a:solidFill>
        <a:effectLst/>
      </p:bgPr>
    </p:bg>
    <p:spTree>
      <p:nvGrpSpPr>
        <p:cNvPr id="1" name="Shape 694"/>
        <p:cNvGrpSpPr/>
        <p:nvPr/>
      </p:nvGrpSpPr>
      <p:grpSpPr>
        <a:xfrm>
          <a:off x="0" y="0"/>
          <a:ext cx="0" cy="0"/>
          <a:chOff x="0" y="0"/>
          <a:chExt cx="0" cy="0"/>
        </a:xfrm>
      </p:grpSpPr>
      <p:sp>
        <p:nvSpPr>
          <p:cNvPr id="695" name="Google Shape;695;p48"/>
          <p:cNvSpPr txBox="1">
            <a:spLocks noGrp="1"/>
          </p:cNvSpPr>
          <p:nvPr>
            <p:ph type="title"/>
          </p:nvPr>
        </p:nvSpPr>
        <p:spPr>
          <a:xfrm>
            <a:off x="533400" y="685800"/>
            <a:ext cx="8077201"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lt2"/>
              </a:buClr>
              <a:buSzPts val="2400"/>
              <a:buFont typeface="Georgia"/>
              <a:buNone/>
              <a:defRPr>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6" name="Google Shape;696;p48"/>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lt1"/>
                </a:solidFill>
                <a:latin typeface="Arial"/>
                <a:ea typeface="Arial"/>
                <a:cs typeface="Arial"/>
                <a:sym typeface="Arial"/>
              </a:defRPr>
            </a:lvl1pPr>
            <a:lvl2pPr marL="0" lvl="1" indent="0" algn="r">
              <a:spcBef>
                <a:spcPts val="0"/>
              </a:spcBef>
              <a:buNone/>
              <a:defRPr sz="1000">
                <a:solidFill>
                  <a:schemeClr val="lt1"/>
                </a:solidFill>
                <a:latin typeface="Arial"/>
                <a:ea typeface="Arial"/>
                <a:cs typeface="Arial"/>
                <a:sym typeface="Arial"/>
              </a:defRPr>
            </a:lvl2pPr>
            <a:lvl3pPr marL="0" lvl="2" indent="0" algn="r">
              <a:spcBef>
                <a:spcPts val="0"/>
              </a:spcBef>
              <a:buNone/>
              <a:defRPr sz="1000">
                <a:solidFill>
                  <a:schemeClr val="lt1"/>
                </a:solidFill>
                <a:latin typeface="Arial"/>
                <a:ea typeface="Arial"/>
                <a:cs typeface="Arial"/>
                <a:sym typeface="Arial"/>
              </a:defRPr>
            </a:lvl3pPr>
            <a:lvl4pPr marL="0" lvl="3" indent="0" algn="r">
              <a:spcBef>
                <a:spcPts val="0"/>
              </a:spcBef>
              <a:buNone/>
              <a:defRPr sz="1000">
                <a:solidFill>
                  <a:schemeClr val="lt1"/>
                </a:solidFill>
                <a:latin typeface="Arial"/>
                <a:ea typeface="Arial"/>
                <a:cs typeface="Arial"/>
                <a:sym typeface="Arial"/>
              </a:defRPr>
            </a:lvl4pPr>
            <a:lvl5pPr marL="0" lvl="4" indent="0" algn="r">
              <a:spcBef>
                <a:spcPts val="0"/>
              </a:spcBef>
              <a:buNone/>
              <a:defRPr sz="1000">
                <a:solidFill>
                  <a:schemeClr val="lt1"/>
                </a:solidFill>
                <a:latin typeface="Arial"/>
                <a:ea typeface="Arial"/>
                <a:cs typeface="Arial"/>
                <a:sym typeface="Arial"/>
              </a:defRPr>
            </a:lvl5pPr>
            <a:lvl6pPr marL="0" lvl="5" indent="0" algn="r">
              <a:spcBef>
                <a:spcPts val="0"/>
              </a:spcBef>
              <a:buNone/>
              <a:defRPr sz="1000">
                <a:solidFill>
                  <a:schemeClr val="lt1"/>
                </a:solidFill>
                <a:latin typeface="Arial"/>
                <a:ea typeface="Arial"/>
                <a:cs typeface="Arial"/>
                <a:sym typeface="Arial"/>
              </a:defRPr>
            </a:lvl6pPr>
            <a:lvl7pPr marL="0" lvl="6" indent="0" algn="r">
              <a:spcBef>
                <a:spcPts val="0"/>
              </a:spcBef>
              <a:buNone/>
              <a:defRPr sz="1000">
                <a:solidFill>
                  <a:schemeClr val="lt1"/>
                </a:solidFill>
                <a:latin typeface="Arial"/>
                <a:ea typeface="Arial"/>
                <a:cs typeface="Arial"/>
                <a:sym typeface="Arial"/>
              </a:defRPr>
            </a:lvl7pPr>
            <a:lvl8pPr marL="0" lvl="7" indent="0" algn="r">
              <a:spcBef>
                <a:spcPts val="0"/>
              </a:spcBef>
              <a:buNone/>
              <a:defRPr sz="1000">
                <a:solidFill>
                  <a:schemeClr val="lt1"/>
                </a:solidFill>
                <a:latin typeface="Arial"/>
                <a:ea typeface="Arial"/>
                <a:cs typeface="Arial"/>
                <a:sym typeface="Arial"/>
              </a:defRPr>
            </a:lvl8pPr>
            <a:lvl9pPr marL="0" lvl="8" indent="0" algn="r">
              <a:spcBef>
                <a:spcPts val="0"/>
              </a:spcBef>
              <a:buNone/>
              <a:defRPr sz="10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97" name="Google Shape;697;p48"/>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8" name="Google Shape;698;p48"/>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9" name="Google Shape;699;p48"/>
          <p:cNvSpPr txBox="1">
            <a:spLocks noGrp="1"/>
          </p:cNvSpPr>
          <p:nvPr>
            <p:ph type="body" idx="1"/>
          </p:nvPr>
        </p:nvSpPr>
        <p:spPr>
          <a:xfrm>
            <a:off x="533400" y="1752600"/>
            <a:ext cx="256032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700" name="Google Shape;700;p48"/>
          <p:cNvSpPr txBox="1">
            <a:spLocks noGrp="1"/>
          </p:cNvSpPr>
          <p:nvPr>
            <p:ph type="body" idx="2"/>
          </p:nvPr>
        </p:nvSpPr>
        <p:spPr>
          <a:xfrm>
            <a:off x="3286125" y="1752600"/>
            <a:ext cx="256032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701" name="Google Shape;701;p48"/>
          <p:cNvSpPr txBox="1">
            <a:spLocks noGrp="1"/>
          </p:cNvSpPr>
          <p:nvPr>
            <p:ph type="body" idx="3"/>
          </p:nvPr>
        </p:nvSpPr>
        <p:spPr>
          <a:xfrm>
            <a:off x="6019800" y="1752600"/>
            <a:ext cx="256032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solidFill>
                  <a:schemeClr val="lt1"/>
                </a:solidFill>
              </a:defRPr>
            </a:lvl1pPr>
            <a:lvl2pPr marL="914400" lvl="1" indent="-355600" algn="l">
              <a:lnSpc>
                <a:spcPct val="100000"/>
              </a:lnSpc>
              <a:spcBef>
                <a:spcPts val="900"/>
              </a:spcBef>
              <a:spcAft>
                <a:spcPts val="0"/>
              </a:spcAft>
              <a:buClr>
                <a:schemeClr val="lt1"/>
              </a:buClr>
              <a:buSzPts val="2000"/>
              <a:buChar char="•"/>
              <a:defRPr>
                <a:solidFill>
                  <a:schemeClr val="lt1"/>
                </a:solidFill>
              </a:defRPr>
            </a:lvl2pPr>
            <a:lvl3pPr marL="1371600" lvl="2" indent="-355600" algn="l">
              <a:lnSpc>
                <a:spcPct val="100000"/>
              </a:lnSpc>
              <a:spcBef>
                <a:spcPts val="900"/>
              </a:spcBef>
              <a:spcAft>
                <a:spcPts val="0"/>
              </a:spcAft>
              <a:buClr>
                <a:schemeClr val="lt1"/>
              </a:buClr>
              <a:buSzPts val="2000"/>
              <a:buChar char="-"/>
              <a:defRPr>
                <a:solidFill>
                  <a:schemeClr val="lt1"/>
                </a:solidFill>
              </a:defRPr>
            </a:lvl3pPr>
            <a:lvl4pPr marL="1828800" lvl="3" indent="-355600" algn="l">
              <a:lnSpc>
                <a:spcPct val="100000"/>
              </a:lnSpc>
              <a:spcBef>
                <a:spcPts val="900"/>
              </a:spcBef>
              <a:spcAft>
                <a:spcPts val="0"/>
              </a:spcAft>
              <a:buClr>
                <a:schemeClr val="lt1"/>
              </a:buClr>
              <a:buSzPts val="2000"/>
              <a:buChar char="◦"/>
              <a:defRPr>
                <a:solidFill>
                  <a:schemeClr val="lt1"/>
                </a:solidFill>
              </a:defRPr>
            </a:lvl4pPr>
            <a:lvl5pPr marL="2286000" lvl="4" indent="-355600" algn="l">
              <a:lnSpc>
                <a:spcPct val="100000"/>
              </a:lnSpc>
              <a:spcBef>
                <a:spcPts val="900"/>
              </a:spcBef>
              <a:spcAft>
                <a:spcPts val="0"/>
              </a:spcAft>
              <a:buClr>
                <a:schemeClr val="lt1"/>
              </a:buClr>
              <a:buSzPts val="2000"/>
              <a:buChar char="›"/>
              <a:defRPr>
                <a:solidFill>
                  <a:schemeClr val="lt1"/>
                </a:solidFill>
              </a:defRPr>
            </a:lvl5pPr>
            <a:lvl6pPr marL="2743200" lvl="5" indent="-355600" algn="l">
              <a:lnSpc>
                <a:spcPct val="100000"/>
              </a:lnSpc>
              <a:spcBef>
                <a:spcPts val="900"/>
              </a:spcBef>
              <a:spcAft>
                <a:spcPts val="0"/>
              </a:spcAft>
              <a:buClr>
                <a:schemeClr val="lt1"/>
              </a:buClr>
              <a:buSzPts val="2000"/>
              <a:buAutoNum type="arabicPeriod"/>
              <a:defRPr>
                <a:solidFill>
                  <a:schemeClr val="lt1"/>
                </a:solidFill>
              </a:defRPr>
            </a:lvl6pPr>
            <a:lvl7pPr marL="3200400" lvl="6" indent="-355600" algn="l">
              <a:lnSpc>
                <a:spcPct val="100000"/>
              </a:lnSpc>
              <a:spcBef>
                <a:spcPts val="900"/>
              </a:spcBef>
              <a:spcAft>
                <a:spcPts val="0"/>
              </a:spcAft>
              <a:buClr>
                <a:schemeClr val="lt1"/>
              </a:buClr>
              <a:buSzPts val="2000"/>
              <a:buAutoNum type="alphaLcPeriod"/>
              <a:defRPr>
                <a:solidFill>
                  <a:schemeClr val="lt1"/>
                </a:solidFill>
              </a:defRPr>
            </a:lvl7pPr>
            <a:lvl8pPr marL="3657600" lvl="7" indent="-355600" algn="l">
              <a:lnSpc>
                <a:spcPct val="100000"/>
              </a:lnSpc>
              <a:spcBef>
                <a:spcPts val="900"/>
              </a:spcBef>
              <a:spcAft>
                <a:spcPts val="0"/>
              </a:spcAft>
              <a:buClr>
                <a:schemeClr val="lt1"/>
              </a:buClr>
              <a:buSzPts val="2000"/>
              <a:buAutoNum type="romanLcPeriod"/>
              <a:defRPr>
                <a:solidFill>
                  <a:schemeClr val="lt1"/>
                </a:solidFill>
              </a:defRPr>
            </a:lvl8pPr>
            <a:lvl9pPr marL="4114800" lvl="8" indent="-228600" algn="l">
              <a:lnSpc>
                <a:spcPct val="100000"/>
              </a:lnSpc>
              <a:spcBef>
                <a:spcPts val="900"/>
              </a:spcBef>
              <a:spcAft>
                <a:spcPts val="900"/>
              </a:spcAft>
              <a:buClr>
                <a:schemeClr val="lt1"/>
              </a:buClr>
              <a:buSzPts val="2000"/>
              <a:buNone/>
              <a:defRPr>
                <a:solidFill>
                  <a:schemeClr val="lt1"/>
                </a:solidFill>
              </a:defRPr>
            </a:lvl9pPr>
          </a:lstStyle>
          <a:p>
            <a:endParaRPr/>
          </a:p>
        </p:txBody>
      </p:sp>
      <p:sp>
        <p:nvSpPr>
          <p:cNvPr id="702" name="Google Shape;702;p48"/>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lt1"/>
                </a:solidFill>
                <a:latin typeface="Arial"/>
                <a:ea typeface="Arial"/>
                <a:cs typeface="Arial"/>
                <a:sym typeface="Arial"/>
              </a:rPr>
              <a:t>PwC</a:t>
            </a:r>
            <a:endParaRPr sz="1000">
              <a:solidFill>
                <a:schemeClr val="lt1"/>
              </a:solidFill>
              <a:latin typeface="Arial"/>
              <a:ea typeface="Arial"/>
              <a:cs typeface="Arial"/>
              <a:sym typeface="Arial"/>
            </a:endParaRPr>
          </a:p>
        </p:txBody>
      </p:sp>
      <p:cxnSp>
        <p:nvCxnSpPr>
          <p:cNvPr id="703" name="Google Shape;703;p48"/>
          <p:cNvCxnSpPr/>
          <p:nvPr/>
        </p:nvCxnSpPr>
        <p:spPr>
          <a:xfrm rot="10800000" flipH="1">
            <a:off x="381000" y="609601"/>
            <a:ext cx="8229600" cy="144000"/>
          </a:xfrm>
          <a:prstGeom prst="bentConnector2">
            <a:avLst/>
          </a:prstGeom>
          <a:noFill/>
          <a:ln w="12700" cap="flat" cmpd="sng">
            <a:solidFill>
              <a:schemeClr val="lt1"/>
            </a:solidFill>
            <a:prstDash val="solid"/>
            <a:round/>
            <a:headEnd type="none" w="sm" len="sm"/>
            <a:tailEnd type="none" w="sm" len="sm"/>
          </a:ln>
        </p:spPr>
      </p:cxn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Page with corner highlight box: Option 1">
  <p:cSld name="Page with corner highlight box: Option 1">
    <p:spTree>
      <p:nvGrpSpPr>
        <p:cNvPr id="1" name="Shape 704"/>
        <p:cNvGrpSpPr/>
        <p:nvPr/>
      </p:nvGrpSpPr>
      <p:grpSpPr>
        <a:xfrm>
          <a:off x="0" y="0"/>
          <a:ext cx="0" cy="0"/>
          <a:chOff x="0" y="0"/>
          <a:chExt cx="0" cy="0"/>
        </a:xfrm>
      </p:grpSpPr>
      <p:sp>
        <p:nvSpPr>
          <p:cNvPr id="705" name="Google Shape;705;p49"/>
          <p:cNvSpPr txBox="1">
            <a:spLocks noGrp="1"/>
          </p:cNvSpPr>
          <p:nvPr>
            <p:ph type="title"/>
          </p:nvPr>
        </p:nvSpPr>
        <p:spPr>
          <a:xfrm>
            <a:off x="533400" y="685800"/>
            <a:ext cx="8077201"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6" name="Google Shape;706;p49"/>
          <p:cNvSpPr txBox="1">
            <a:spLocks noGrp="1"/>
          </p:cNvSpPr>
          <p:nvPr>
            <p:ph type="body" idx="1"/>
          </p:nvPr>
        </p:nvSpPr>
        <p:spPr>
          <a:xfrm>
            <a:off x="6040316" y="1831271"/>
            <a:ext cx="2570285" cy="14478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sz="2000" b="1" i="1">
                <a:solidFill>
                  <a:schemeClr val="dk2"/>
                </a:solidFill>
              </a:defRPr>
            </a:lvl1pPr>
            <a:lvl2pPr marL="914400" lvl="1" indent="-228600" algn="l">
              <a:lnSpc>
                <a:spcPct val="100000"/>
              </a:lnSpc>
              <a:spcBef>
                <a:spcPts val="900"/>
              </a:spcBef>
              <a:spcAft>
                <a:spcPts val="0"/>
              </a:spcAft>
              <a:buSzPts val="2000"/>
              <a:buNone/>
              <a:defRPr sz="2000" i="1">
                <a:solidFill>
                  <a:schemeClr val="dk2"/>
                </a:solidFill>
              </a:defRPr>
            </a:lvl2pPr>
            <a:lvl3pPr marL="1371600" lvl="2" indent="-228600" algn="l">
              <a:lnSpc>
                <a:spcPct val="100000"/>
              </a:lnSpc>
              <a:spcBef>
                <a:spcPts val="0"/>
              </a:spcBef>
              <a:spcAft>
                <a:spcPts val="0"/>
              </a:spcAft>
              <a:buSzPts val="2000"/>
              <a:buNone/>
              <a:defRPr sz="2000">
                <a:solidFill>
                  <a:schemeClr val="dk2"/>
                </a:solidFill>
              </a:defRPr>
            </a:lvl3pPr>
            <a:lvl4pPr marL="1828800" lvl="3" indent="-342900" algn="l">
              <a:lnSpc>
                <a:spcPct val="100000"/>
              </a:lnSpc>
              <a:spcBef>
                <a:spcPts val="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707" name="Google Shape;707;p49"/>
          <p:cNvCxnSpPr/>
          <p:nvPr/>
        </p:nvCxnSpPr>
        <p:spPr>
          <a:xfrm rot="10800000" flipH="1">
            <a:off x="381002"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708" name="Google Shape;708;p49"/>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709" name="Google Shape;709;p49"/>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0" name="Google Shape;710;p49"/>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1" name="Google Shape;711;p49"/>
          <p:cNvSpPr txBox="1">
            <a:spLocks noGrp="1"/>
          </p:cNvSpPr>
          <p:nvPr>
            <p:ph type="body" idx="2"/>
          </p:nvPr>
        </p:nvSpPr>
        <p:spPr>
          <a:xfrm>
            <a:off x="533401" y="1750314"/>
            <a:ext cx="2359152" cy="4421886"/>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712" name="Google Shape;712;p49"/>
          <p:cNvSpPr txBox="1">
            <a:spLocks noGrp="1"/>
          </p:cNvSpPr>
          <p:nvPr>
            <p:ph type="body" idx="3"/>
          </p:nvPr>
        </p:nvSpPr>
        <p:spPr>
          <a:xfrm>
            <a:off x="3179763" y="1750314"/>
            <a:ext cx="2359152" cy="4421886"/>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713" name="Google Shape;713;p49"/>
          <p:cNvCxnSpPr/>
          <p:nvPr/>
        </p:nvCxnSpPr>
        <p:spPr>
          <a:xfrm rot="10800000" flipH="1">
            <a:off x="5899150" y="1739964"/>
            <a:ext cx="2711400" cy="143700"/>
          </a:xfrm>
          <a:prstGeom prst="bentConnector2">
            <a:avLst/>
          </a:prstGeom>
          <a:noFill/>
          <a:ln w="12700" cap="flat" cmpd="sng">
            <a:solidFill>
              <a:srgbClr val="DB6500"/>
            </a:solidFill>
            <a:prstDash val="dot"/>
            <a:round/>
            <a:headEnd type="none" w="sm" len="sm"/>
            <a:tailEnd type="none" w="sm" len="sm"/>
          </a:ln>
        </p:spPr>
      </p:cxnSp>
      <p:sp>
        <p:nvSpPr>
          <p:cNvPr id="714" name="Google Shape;714;p49"/>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Quote page: Option 1">
  <p:cSld name="Quote page: Option 1">
    <p:bg>
      <p:bgPr>
        <a:solidFill>
          <a:schemeClr val="dk2"/>
        </a:solidFill>
        <a:effectLst/>
      </p:bgPr>
    </p:bg>
    <p:spTree>
      <p:nvGrpSpPr>
        <p:cNvPr id="1" name="Shape 715"/>
        <p:cNvGrpSpPr/>
        <p:nvPr/>
      </p:nvGrpSpPr>
      <p:grpSpPr>
        <a:xfrm>
          <a:off x="0" y="0"/>
          <a:ext cx="0" cy="0"/>
          <a:chOff x="0" y="0"/>
          <a:chExt cx="0" cy="0"/>
        </a:xfrm>
      </p:grpSpPr>
      <p:sp>
        <p:nvSpPr>
          <p:cNvPr id="716" name="Google Shape;716;p50"/>
          <p:cNvSpPr txBox="1">
            <a:spLocks noGrp="1"/>
          </p:cNvSpPr>
          <p:nvPr>
            <p:ph type="body" idx="1"/>
          </p:nvPr>
        </p:nvSpPr>
        <p:spPr>
          <a:xfrm>
            <a:off x="514351" y="692150"/>
            <a:ext cx="8077199" cy="5480050"/>
          </a:xfrm>
          <a:prstGeom prst="rect">
            <a:avLst/>
          </a:prstGeom>
          <a:noFill/>
          <a:ln>
            <a:noFill/>
          </a:ln>
        </p:spPr>
        <p:txBody>
          <a:bodyPr spcFirstLastPara="1" wrap="square" lIns="0" tIns="0" rIns="0" bIns="0" anchor="ctr" anchorCtr="0"/>
          <a:lstStyle>
            <a:lvl1pPr marL="457200" lvl="0" indent="-228600" algn="l">
              <a:lnSpc>
                <a:spcPct val="100000"/>
              </a:lnSpc>
              <a:spcBef>
                <a:spcPts val="0"/>
              </a:spcBef>
              <a:spcAft>
                <a:spcPts val="0"/>
              </a:spcAft>
              <a:buSzPts val="2000"/>
              <a:buFont typeface="Georgia"/>
              <a:buNone/>
              <a:defRPr sz="2000" b="1" i="1">
                <a:solidFill>
                  <a:schemeClr val="lt1"/>
                </a:solidFill>
              </a:defRPr>
            </a:lvl1pPr>
            <a:lvl2pPr marL="914400" lvl="1" indent="-342900" algn="l">
              <a:lnSpc>
                <a:spcPct val="100000"/>
              </a:lnSpc>
              <a:spcBef>
                <a:spcPts val="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Three">
  <p:cSld name="Content: Three">
    <p:spTree>
      <p:nvGrpSpPr>
        <p:cNvPr id="1" name="Shape 60"/>
        <p:cNvGrpSpPr/>
        <p:nvPr/>
      </p:nvGrpSpPr>
      <p:grpSpPr>
        <a:xfrm>
          <a:off x="0" y="0"/>
          <a:ext cx="0" cy="0"/>
          <a:chOff x="0" y="0"/>
          <a:chExt cx="0" cy="0"/>
        </a:xfrm>
      </p:grpSpPr>
      <p:sp>
        <p:nvSpPr>
          <p:cNvPr id="61" name="Google Shape;61;p6"/>
          <p:cNvSpPr txBox="1">
            <a:spLocks noGrp="1"/>
          </p:cNvSpPr>
          <p:nvPr>
            <p:ph type="title"/>
          </p:nvPr>
        </p:nvSpPr>
        <p:spPr>
          <a:xfrm>
            <a:off x="533400" y="685801"/>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6"/>
          <p:cNvSpPr txBox="1">
            <a:spLocks noGrp="1"/>
          </p:cNvSpPr>
          <p:nvPr>
            <p:ph type="body" idx="1"/>
          </p:nvPr>
        </p:nvSpPr>
        <p:spPr>
          <a:xfrm>
            <a:off x="533400" y="1752601"/>
            <a:ext cx="2590800" cy="4419599"/>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3" name="Google Shape;63;p6"/>
          <p:cNvSpPr txBox="1">
            <a:spLocks noGrp="1"/>
          </p:cNvSpPr>
          <p:nvPr>
            <p:ph type="body" idx="2"/>
          </p:nvPr>
        </p:nvSpPr>
        <p:spPr>
          <a:xfrm>
            <a:off x="3276601" y="1752601"/>
            <a:ext cx="2590799" cy="4419599"/>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4" name="Google Shape;64;p6"/>
          <p:cNvSpPr txBox="1">
            <a:spLocks noGrp="1"/>
          </p:cNvSpPr>
          <p:nvPr>
            <p:ph type="body" idx="3"/>
          </p:nvPr>
        </p:nvSpPr>
        <p:spPr>
          <a:xfrm>
            <a:off x="6019800" y="1752601"/>
            <a:ext cx="2590800" cy="4419599"/>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65" name="Google Shape;65;p6"/>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6" name="Google Shape;66;p6"/>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67" name="Google Shape;67;p6"/>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68" name="Google Shape;68;p6"/>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6"/>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Two under Text">
  <p:cSld name="Content: Two under Text">
    <p:spTree>
      <p:nvGrpSpPr>
        <p:cNvPr id="1" name="Shape 70"/>
        <p:cNvGrpSpPr/>
        <p:nvPr/>
      </p:nvGrpSpPr>
      <p:grpSpPr>
        <a:xfrm>
          <a:off x="0" y="0"/>
          <a:ext cx="0" cy="0"/>
          <a:chOff x="0" y="0"/>
          <a:chExt cx="0" cy="0"/>
        </a:xfrm>
      </p:grpSpPr>
      <p:sp>
        <p:nvSpPr>
          <p:cNvPr id="71" name="Google Shape;71;p7"/>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7"/>
          <p:cNvSpPr txBox="1">
            <a:spLocks noGrp="1"/>
          </p:cNvSpPr>
          <p:nvPr>
            <p:ph type="body" idx="1"/>
          </p:nvPr>
        </p:nvSpPr>
        <p:spPr>
          <a:xfrm>
            <a:off x="533400" y="3352800"/>
            <a:ext cx="3962400" cy="28194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73" name="Google Shape;73;p7"/>
          <p:cNvSpPr txBox="1">
            <a:spLocks noGrp="1"/>
          </p:cNvSpPr>
          <p:nvPr>
            <p:ph type="body" idx="2"/>
          </p:nvPr>
        </p:nvSpPr>
        <p:spPr>
          <a:xfrm>
            <a:off x="4648199" y="3352800"/>
            <a:ext cx="3962401" cy="28194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74" name="Google Shape;74;p7"/>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7"/>
          <p:cNvSpPr txBox="1">
            <a:spLocks noGrp="1"/>
          </p:cNvSpPr>
          <p:nvPr>
            <p:ph type="body" idx="3"/>
          </p:nvPr>
        </p:nvSpPr>
        <p:spPr>
          <a:xfrm>
            <a:off x="533400" y="1752600"/>
            <a:ext cx="8077200" cy="14478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cxnSp>
        <p:nvCxnSpPr>
          <p:cNvPr id="76" name="Google Shape;76;p7"/>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77" name="Google Shape;77;p7"/>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78" name="Google Shape;78;p7"/>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7"/>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Two and Left Text">
  <p:cSld name="Content: Two and Left Text">
    <p:spTree>
      <p:nvGrpSpPr>
        <p:cNvPr id="1" name="Shape 80"/>
        <p:cNvGrpSpPr/>
        <p:nvPr/>
      </p:nvGrpSpPr>
      <p:grpSpPr>
        <a:xfrm>
          <a:off x="0" y="0"/>
          <a:ext cx="0" cy="0"/>
          <a:chOff x="0" y="0"/>
          <a:chExt cx="0" cy="0"/>
        </a:xfrm>
      </p:grpSpPr>
      <p:sp>
        <p:nvSpPr>
          <p:cNvPr id="81" name="Google Shape;81;p8"/>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8"/>
          <p:cNvSpPr txBox="1">
            <a:spLocks noGrp="1"/>
          </p:cNvSpPr>
          <p:nvPr>
            <p:ph type="body" idx="1"/>
          </p:nvPr>
        </p:nvSpPr>
        <p:spPr>
          <a:xfrm>
            <a:off x="6019800" y="1752600"/>
            <a:ext cx="2590800" cy="2133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83" name="Google Shape;83;p8"/>
          <p:cNvSpPr txBox="1">
            <a:spLocks noGrp="1"/>
          </p:cNvSpPr>
          <p:nvPr>
            <p:ph type="body" idx="2"/>
          </p:nvPr>
        </p:nvSpPr>
        <p:spPr>
          <a:xfrm>
            <a:off x="6019800" y="4038600"/>
            <a:ext cx="2590800" cy="2133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84" name="Google Shape;84;p8"/>
          <p:cNvSpPr txBox="1">
            <a:spLocks noGrp="1"/>
          </p:cNvSpPr>
          <p:nvPr>
            <p:ph type="body" idx="3"/>
          </p:nvPr>
        </p:nvSpPr>
        <p:spPr>
          <a:xfrm>
            <a:off x="533400" y="1752600"/>
            <a:ext cx="533400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85" name="Google Shape;85;p8"/>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86" name="Google Shape;86;p8"/>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87" name="Google Shape;87;p8"/>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88" name="Google Shape;88;p8"/>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8"/>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Two and Right Text">
  <p:cSld name="Content: Two and Right Text">
    <p:spTree>
      <p:nvGrpSpPr>
        <p:cNvPr id="1" name="Shape 90"/>
        <p:cNvGrpSpPr/>
        <p:nvPr/>
      </p:nvGrpSpPr>
      <p:grpSpPr>
        <a:xfrm>
          <a:off x="0" y="0"/>
          <a:ext cx="0" cy="0"/>
          <a:chOff x="0" y="0"/>
          <a:chExt cx="0" cy="0"/>
        </a:xfrm>
      </p:grpSpPr>
      <p:sp>
        <p:nvSpPr>
          <p:cNvPr id="91" name="Google Shape;91;p9"/>
          <p:cNvSpPr txBox="1">
            <a:spLocks noGrp="1"/>
          </p:cNvSpPr>
          <p:nvPr>
            <p:ph type="body" idx="1"/>
          </p:nvPr>
        </p:nvSpPr>
        <p:spPr>
          <a:xfrm>
            <a:off x="533400" y="1752600"/>
            <a:ext cx="2590800" cy="2133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92" name="Google Shape;92;p9"/>
          <p:cNvSpPr txBox="1">
            <a:spLocks noGrp="1"/>
          </p:cNvSpPr>
          <p:nvPr>
            <p:ph type="title"/>
          </p:nvPr>
        </p:nvSpPr>
        <p:spPr>
          <a:xfrm>
            <a:off x="533400" y="685800"/>
            <a:ext cx="80772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9"/>
          <p:cNvSpPr txBox="1">
            <a:spLocks noGrp="1"/>
          </p:cNvSpPr>
          <p:nvPr>
            <p:ph type="body" idx="2"/>
          </p:nvPr>
        </p:nvSpPr>
        <p:spPr>
          <a:xfrm>
            <a:off x="533400" y="4038600"/>
            <a:ext cx="2590800" cy="2133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94" name="Google Shape;94;p9"/>
          <p:cNvSpPr txBox="1">
            <a:spLocks noGrp="1"/>
          </p:cNvSpPr>
          <p:nvPr>
            <p:ph type="body" idx="3"/>
          </p:nvPr>
        </p:nvSpPr>
        <p:spPr>
          <a:xfrm>
            <a:off x="3276600" y="1752600"/>
            <a:ext cx="533400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1800"/>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95" name="Google Shape;95;p9"/>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6" name="Google Shape;96;p9"/>
          <p:cNvCxnSpPr/>
          <p:nvPr/>
        </p:nvCxnSpPr>
        <p:spPr>
          <a:xfrm rot="10800000" flipH="1">
            <a:off x="381000" y="609601"/>
            <a:ext cx="8229600" cy="144000"/>
          </a:xfrm>
          <a:prstGeom prst="bentConnector2">
            <a:avLst/>
          </a:prstGeom>
          <a:noFill/>
          <a:ln w="12700" cap="flat" cmpd="sng">
            <a:solidFill>
              <a:schemeClr val="dk2"/>
            </a:solidFill>
            <a:prstDash val="solid"/>
            <a:round/>
            <a:headEnd type="none" w="sm" len="sm"/>
            <a:tailEnd type="none" w="sm" len="sm"/>
          </a:ln>
        </p:spPr>
      </p:cxnSp>
      <p:sp>
        <p:nvSpPr>
          <p:cNvPr id="97" name="Google Shape;97;p9"/>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98" name="Google Shape;98;p9"/>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9"/>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One with Impact">
  <p:cSld name="Content: One with Impact">
    <p:spTree>
      <p:nvGrpSpPr>
        <p:cNvPr id="1" name="Shape 100"/>
        <p:cNvGrpSpPr/>
        <p:nvPr/>
      </p:nvGrpSpPr>
      <p:grpSpPr>
        <a:xfrm>
          <a:off x="0" y="0"/>
          <a:ext cx="0" cy="0"/>
          <a:chOff x="0" y="0"/>
          <a:chExt cx="0" cy="0"/>
        </a:xfrm>
      </p:grpSpPr>
      <p:sp>
        <p:nvSpPr>
          <p:cNvPr id="101" name="Google Shape;101;p10"/>
          <p:cNvSpPr txBox="1">
            <a:spLocks noGrp="1"/>
          </p:cNvSpPr>
          <p:nvPr>
            <p:ph type="title"/>
          </p:nvPr>
        </p:nvSpPr>
        <p:spPr>
          <a:xfrm>
            <a:off x="3276600" y="685800"/>
            <a:ext cx="5334000" cy="914400"/>
          </a:xfrm>
          <a:prstGeom prst="rect">
            <a:avLst/>
          </a:prstGeom>
          <a:noFill/>
          <a:ln>
            <a:noFill/>
          </a:ln>
        </p:spPr>
        <p:txBody>
          <a:bodyPr spcFirstLastPara="1" wrap="square" lIns="0" tIns="0" rIns="0" bIns="0" anchor="t" anchorCtr="0"/>
          <a:lstStyle>
            <a:lvl1pPr lvl="0" algn="l">
              <a:lnSpc>
                <a:spcPct val="100000"/>
              </a:lnSpc>
              <a:spcBef>
                <a:spcPts val="0"/>
              </a:spcBef>
              <a:spcAft>
                <a:spcPts val="0"/>
              </a:spcAft>
              <a:buClr>
                <a:schemeClr val="dk1"/>
              </a:buClr>
              <a:buSzPts val="24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0"/>
          <p:cNvSpPr txBox="1">
            <a:spLocks noGrp="1"/>
          </p:cNvSpPr>
          <p:nvPr>
            <p:ph type="body" idx="1"/>
          </p:nvPr>
        </p:nvSpPr>
        <p:spPr>
          <a:xfrm>
            <a:off x="3276600" y="1752600"/>
            <a:ext cx="5334000" cy="4419600"/>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000"/>
              <a:buFont typeface="Georgia"/>
              <a:buNone/>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103" name="Google Shape;103;p10"/>
          <p:cNvSpPr txBox="1">
            <a:spLocks noGrp="1"/>
          </p:cNvSpPr>
          <p:nvPr>
            <p:ph type="body" idx="2"/>
          </p:nvPr>
        </p:nvSpPr>
        <p:spPr>
          <a:xfrm>
            <a:off x="533400" y="1752600"/>
            <a:ext cx="2590800" cy="2130552"/>
          </a:xfrm>
          <a:prstGeom prst="rect">
            <a:avLst/>
          </a:prstGeom>
          <a:noFill/>
          <a:ln>
            <a:noFill/>
          </a:ln>
        </p:spPr>
        <p:txBody>
          <a:bodyPr spcFirstLastPara="1" wrap="square" lIns="0" tIns="0" rIns="0" bIns="0" anchor="t" anchorCtr="0"/>
          <a:lstStyle>
            <a:lvl1pPr marL="457200" lvl="0" indent="-228600" algn="l">
              <a:lnSpc>
                <a:spcPct val="100000"/>
              </a:lnSpc>
              <a:spcBef>
                <a:spcPts val="0"/>
              </a:spcBef>
              <a:spcAft>
                <a:spcPts val="0"/>
              </a:spcAft>
              <a:buSzPts val="2400"/>
              <a:buFont typeface="Georgia"/>
              <a:buNone/>
              <a:defRPr sz="2400" b="1" i="1">
                <a:solidFill>
                  <a:schemeClr val="dk2"/>
                </a:solidFill>
              </a:defRPr>
            </a:lvl1pPr>
            <a:lvl2pPr marL="914400" lvl="1" indent="-342900" algn="l">
              <a:lnSpc>
                <a:spcPct val="100000"/>
              </a:lnSpc>
              <a:spcBef>
                <a:spcPts val="900"/>
              </a:spcBef>
              <a:spcAft>
                <a:spcPts val="0"/>
              </a:spcAft>
              <a:buSzPts val="1800"/>
              <a:buChar char="•"/>
              <a:defRPr/>
            </a:lvl2pPr>
            <a:lvl3pPr marL="1371600" lvl="2" indent="-342900" algn="l">
              <a:lnSpc>
                <a:spcPct val="100000"/>
              </a:lnSpc>
              <a:spcBef>
                <a:spcPts val="900"/>
              </a:spcBef>
              <a:spcAft>
                <a:spcPts val="0"/>
              </a:spcAft>
              <a:buSzPts val="1800"/>
              <a:buChar char="-"/>
              <a:defRPr/>
            </a:lvl3pPr>
            <a:lvl4pPr marL="1828800" lvl="3" indent="-342900" algn="l">
              <a:lnSpc>
                <a:spcPct val="100000"/>
              </a:lnSpc>
              <a:spcBef>
                <a:spcPts val="900"/>
              </a:spcBef>
              <a:spcAft>
                <a:spcPts val="0"/>
              </a:spcAft>
              <a:buSzPts val="1800"/>
              <a:buChar char="◦"/>
              <a:defRPr/>
            </a:lvl4pPr>
            <a:lvl5pPr marL="2286000" lvl="4" indent="-342900" algn="l">
              <a:lnSpc>
                <a:spcPct val="100000"/>
              </a:lnSpc>
              <a:spcBef>
                <a:spcPts val="900"/>
              </a:spcBef>
              <a:spcAft>
                <a:spcPts val="0"/>
              </a:spcAft>
              <a:buSzPts val="1800"/>
              <a:buChar char="›"/>
              <a:defRPr/>
            </a:lvl5pPr>
            <a:lvl6pPr marL="2743200" lvl="5" indent="-342900" algn="l">
              <a:lnSpc>
                <a:spcPct val="100000"/>
              </a:lnSpc>
              <a:spcBef>
                <a:spcPts val="900"/>
              </a:spcBef>
              <a:spcAft>
                <a:spcPts val="0"/>
              </a:spcAft>
              <a:buSzPts val="1800"/>
              <a:buAutoNum type="arabicPeriod"/>
              <a:defRPr/>
            </a:lvl6pPr>
            <a:lvl7pPr marL="3200400" lvl="6" indent="-342900" algn="l">
              <a:lnSpc>
                <a:spcPct val="100000"/>
              </a:lnSpc>
              <a:spcBef>
                <a:spcPts val="900"/>
              </a:spcBef>
              <a:spcAft>
                <a:spcPts val="0"/>
              </a:spcAft>
              <a:buClr>
                <a:schemeClr val="dk1"/>
              </a:buClr>
              <a:buSzPts val="1800"/>
              <a:buAutoNum type="alphaLcPeriod"/>
              <a:defRPr/>
            </a:lvl7pPr>
            <a:lvl8pPr marL="3657600" lvl="7" indent="-342900" algn="l">
              <a:lnSpc>
                <a:spcPct val="100000"/>
              </a:lnSpc>
              <a:spcBef>
                <a:spcPts val="900"/>
              </a:spcBef>
              <a:spcAft>
                <a:spcPts val="0"/>
              </a:spcAft>
              <a:buClr>
                <a:schemeClr val="dk1"/>
              </a:buClr>
              <a:buSzPts val="1800"/>
              <a:buAutoNum type="romanLcPeriod"/>
              <a:defRPr/>
            </a:lvl8pPr>
            <a:lvl9pPr marL="4114800" lvl="8" indent="-228600" algn="l">
              <a:lnSpc>
                <a:spcPct val="100000"/>
              </a:lnSpc>
              <a:spcBef>
                <a:spcPts val="900"/>
              </a:spcBef>
              <a:spcAft>
                <a:spcPts val="900"/>
              </a:spcAft>
              <a:buClr>
                <a:schemeClr val="dk2"/>
              </a:buClr>
              <a:buSzPts val="1800"/>
              <a:buNone/>
              <a:defRPr/>
            </a:lvl9pPr>
          </a:lstStyle>
          <a:p>
            <a:endParaRPr/>
          </a:p>
        </p:txBody>
      </p:sp>
      <p:sp>
        <p:nvSpPr>
          <p:cNvPr id="104" name="Google Shape;104;p10"/>
          <p:cNvSpPr txBox="1">
            <a:spLocks noGrp="1"/>
          </p:cNvSpPr>
          <p:nvPr>
            <p:ph type="ftr" idx="11"/>
          </p:nvPr>
        </p:nvSpPr>
        <p:spPr>
          <a:xfrm>
            <a:off x="533400" y="6324600"/>
            <a:ext cx="5257800" cy="152400"/>
          </a:xfrm>
          <a:prstGeom prst="rect">
            <a:avLst/>
          </a:prstGeom>
          <a:noFill/>
          <a:ln>
            <a:noFill/>
          </a:ln>
        </p:spPr>
        <p:txBody>
          <a:bodyPr spcFirstLastPara="1" wrap="square" lIns="0" tIns="0" rIns="0" bIns="0" anchor="b" anchorCtr="0"/>
          <a:lstStyle>
            <a:lvl1pPr lvl="0" algn="l">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05" name="Google Shape;105;p10"/>
          <p:cNvCxnSpPr/>
          <p:nvPr/>
        </p:nvCxnSpPr>
        <p:spPr>
          <a:xfrm rot="10800000" flipH="1">
            <a:off x="3124200" y="609601"/>
            <a:ext cx="5486400" cy="144000"/>
          </a:xfrm>
          <a:prstGeom prst="bentConnector2">
            <a:avLst/>
          </a:prstGeom>
          <a:noFill/>
          <a:ln w="12700" cap="flat" cmpd="sng">
            <a:solidFill>
              <a:schemeClr val="dk2"/>
            </a:solidFill>
            <a:prstDash val="solid"/>
            <a:round/>
            <a:headEnd type="none" w="sm" len="sm"/>
            <a:tailEnd type="none" w="sm" len="sm"/>
          </a:ln>
        </p:spPr>
      </p:cxnSp>
      <p:sp>
        <p:nvSpPr>
          <p:cNvPr id="106" name="Google Shape;106;p10"/>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lvl="0" indent="0" algn="r">
              <a:spcBef>
                <a:spcPts val="0"/>
              </a:spcBef>
              <a:buNone/>
              <a:defRPr sz="1000">
                <a:solidFill>
                  <a:schemeClr val="dk1"/>
                </a:solidFill>
                <a:latin typeface="Arial"/>
                <a:ea typeface="Arial"/>
                <a:cs typeface="Arial"/>
                <a:sym typeface="Arial"/>
              </a:defRPr>
            </a:lvl1pPr>
            <a:lvl2pPr marL="0" lvl="1" indent="0" algn="r">
              <a:spcBef>
                <a:spcPts val="0"/>
              </a:spcBef>
              <a:buNone/>
              <a:defRPr sz="1000">
                <a:solidFill>
                  <a:schemeClr val="dk1"/>
                </a:solidFill>
                <a:latin typeface="Arial"/>
                <a:ea typeface="Arial"/>
                <a:cs typeface="Arial"/>
                <a:sym typeface="Arial"/>
              </a:defRPr>
            </a:lvl2pPr>
            <a:lvl3pPr marL="0" lvl="2" indent="0" algn="r">
              <a:spcBef>
                <a:spcPts val="0"/>
              </a:spcBef>
              <a:buNone/>
              <a:defRPr sz="1000">
                <a:solidFill>
                  <a:schemeClr val="dk1"/>
                </a:solidFill>
                <a:latin typeface="Arial"/>
                <a:ea typeface="Arial"/>
                <a:cs typeface="Arial"/>
                <a:sym typeface="Arial"/>
              </a:defRPr>
            </a:lvl3pPr>
            <a:lvl4pPr marL="0" lvl="3" indent="0" algn="r">
              <a:spcBef>
                <a:spcPts val="0"/>
              </a:spcBef>
              <a:buNone/>
              <a:defRPr sz="1000">
                <a:solidFill>
                  <a:schemeClr val="dk1"/>
                </a:solidFill>
                <a:latin typeface="Arial"/>
                <a:ea typeface="Arial"/>
                <a:cs typeface="Arial"/>
                <a:sym typeface="Arial"/>
              </a:defRPr>
            </a:lvl4pPr>
            <a:lvl5pPr marL="0" lvl="4" indent="0" algn="r">
              <a:spcBef>
                <a:spcPts val="0"/>
              </a:spcBef>
              <a:buNone/>
              <a:defRPr sz="1000">
                <a:solidFill>
                  <a:schemeClr val="dk1"/>
                </a:solidFill>
                <a:latin typeface="Arial"/>
                <a:ea typeface="Arial"/>
                <a:cs typeface="Arial"/>
                <a:sym typeface="Arial"/>
              </a:defRPr>
            </a:lvl5pPr>
            <a:lvl6pPr marL="0" lvl="5" indent="0" algn="r">
              <a:spcBef>
                <a:spcPts val="0"/>
              </a:spcBef>
              <a:buNone/>
              <a:defRPr sz="1000">
                <a:solidFill>
                  <a:schemeClr val="dk1"/>
                </a:solidFill>
                <a:latin typeface="Arial"/>
                <a:ea typeface="Arial"/>
                <a:cs typeface="Arial"/>
                <a:sym typeface="Arial"/>
              </a:defRPr>
            </a:lvl6pPr>
            <a:lvl7pPr marL="0" lvl="6" indent="0" algn="r">
              <a:spcBef>
                <a:spcPts val="0"/>
              </a:spcBef>
              <a:buNone/>
              <a:defRPr sz="1000">
                <a:solidFill>
                  <a:schemeClr val="dk1"/>
                </a:solidFill>
                <a:latin typeface="Arial"/>
                <a:ea typeface="Arial"/>
                <a:cs typeface="Arial"/>
                <a:sym typeface="Arial"/>
              </a:defRPr>
            </a:lvl7pPr>
            <a:lvl8pPr marL="0" lvl="7" indent="0" algn="r">
              <a:spcBef>
                <a:spcPts val="0"/>
              </a:spcBef>
              <a:buNone/>
              <a:defRPr sz="1000">
                <a:solidFill>
                  <a:schemeClr val="dk1"/>
                </a:solidFill>
                <a:latin typeface="Arial"/>
                <a:ea typeface="Arial"/>
                <a:cs typeface="Arial"/>
                <a:sym typeface="Arial"/>
              </a:defRPr>
            </a:lvl8pPr>
            <a:lvl9pPr marL="0" lvl="8" indent="0" algn="r">
              <a:spcBef>
                <a:spcPts val="0"/>
              </a:spcBef>
              <a:buNone/>
              <a:defRPr sz="10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7" name="Google Shape;107;p10"/>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lvl="0" algn="r">
              <a:spcBef>
                <a:spcPts val="0"/>
              </a:spcBef>
              <a:spcAft>
                <a:spcPts val="0"/>
              </a:spcAft>
              <a:buSzPts val="1400"/>
              <a:buNone/>
              <a:defRPr sz="1000">
                <a:solidFill>
                  <a:schemeClr val="dk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 name="Google Shape;108;p10"/>
          <p:cNvSpPr txBox="1"/>
          <p:nvPr/>
        </p:nvSpPr>
        <p:spPr>
          <a:xfrm>
            <a:off x="533400" y="6477000"/>
            <a:ext cx="2590800" cy="152401"/>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00">
                <a:solidFill>
                  <a:schemeClr val="dk1"/>
                </a:solidFill>
                <a:latin typeface="Arial"/>
                <a:ea typeface="Arial"/>
                <a:cs typeface="Arial"/>
                <a:sym typeface="Arial"/>
              </a:rPr>
              <a:t>PwC</a:t>
            </a:r>
            <a:endParaRPr sz="1000">
              <a:solidFill>
                <a:schemeClr val="dk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533400" y="685800"/>
            <a:ext cx="8077201" cy="914400"/>
          </a:xfrm>
          <a:prstGeom prst="rect">
            <a:avLst/>
          </a:prstGeom>
          <a:noFill/>
          <a:ln>
            <a:noFill/>
          </a:ln>
        </p:spPr>
        <p:txBody>
          <a:bodyPr spcFirstLastPara="1" wrap="square" lIns="0" tIns="0" rIns="0" bIns="0" anchor="t" anchorCtr="0"/>
          <a:lstStyle>
            <a:lvl1pPr marR="0" lvl="0" algn="l" rtl="0">
              <a:lnSpc>
                <a:spcPct val="100000"/>
              </a:lnSpc>
              <a:spcBef>
                <a:spcPts val="0"/>
              </a:spcBef>
              <a:spcAft>
                <a:spcPts val="0"/>
              </a:spcAft>
              <a:buClr>
                <a:schemeClr val="dk1"/>
              </a:buClr>
              <a:buSzPts val="2400"/>
              <a:buFont typeface="Georgia"/>
              <a:buNone/>
              <a:defRPr sz="2400" b="1" i="1"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533401" y="1752600"/>
            <a:ext cx="8077199" cy="4419600"/>
          </a:xfrm>
          <a:prstGeom prst="rect">
            <a:avLst/>
          </a:prstGeom>
          <a:noFill/>
          <a:ln>
            <a:noFill/>
          </a:ln>
        </p:spPr>
        <p:txBody>
          <a:bodyPr spcFirstLastPara="1" wrap="square" lIns="0" tIns="0" rIns="0" bIns="0" anchor="t" anchorCtr="0"/>
          <a:lstStyle>
            <a:lvl1pPr marL="457200" marR="0" lvl="0" indent="-228600" algn="l" rtl="0">
              <a:lnSpc>
                <a:spcPct val="100000"/>
              </a:lnSpc>
              <a:spcBef>
                <a:spcPts val="0"/>
              </a:spcBef>
              <a:spcAft>
                <a:spcPts val="0"/>
              </a:spcAft>
              <a:buClr>
                <a:schemeClr val="dk1"/>
              </a:buClr>
              <a:buSzPts val="2000"/>
              <a:buFont typeface="Georgia"/>
              <a:buNone/>
              <a:defRPr sz="2000" b="0" i="0" u="none" strike="noStrike" cap="none">
                <a:solidFill>
                  <a:schemeClr val="dk1"/>
                </a:solidFill>
                <a:latin typeface="Georgia"/>
                <a:ea typeface="Georgia"/>
                <a:cs typeface="Georgia"/>
                <a:sym typeface="Georgia"/>
              </a:defRPr>
            </a:lvl1pPr>
            <a:lvl2pPr marL="914400" marR="0" lvl="1"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L="1371600" marR="0" lvl="2"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L="1828800" marR="0" lvl="3"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L="2286000" marR="0" lvl="4"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2" name="Google Shape;12;p1"/>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1000" b="0" i="0" u="none" strike="noStrike" cap="none">
                <a:solidFill>
                  <a:schemeClr val="dk1"/>
                </a:solidFill>
                <a:latin typeface="Arial"/>
                <a:ea typeface="Arial"/>
                <a:cs typeface="Arial"/>
                <a:sym typeface="Arial"/>
              </a:defRPr>
            </a:lvl1pPr>
            <a:lvl2pPr marL="0" marR="0" lvl="1" indent="0" algn="r" rtl="0">
              <a:spcBef>
                <a:spcPts val="0"/>
              </a:spcBef>
              <a:buNone/>
              <a:defRPr sz="1000" b="0" i="0" u="none" strike="noStrike" cap="none">
                <a:solidFill>
                  <a:schemeClr val="dk1"/>
                </a:solidFill>
                <a:latin typeface="Arial"/>
                <a:ea typeface="Arial"/>
                <a:cs typeface="Arial"/>
                <a:sym typeface="Arial"/>
              </a:defRPr>
            </a:lvl2pPr>
            <a:lvl3pPr marL="0" marR="0" lvl="2" indent="0" algn="r" rtl="0">
              <a:spcBef>
                <a:spcPts val="0"/>
              </a:spcBef>
              <a:buNone/>
              <a:defRPr sz="1000" b="0" i="0" u="none" strike="noStrike" cap="none">
                <a:solidFill>
                  <a:schemeClr val="dk1"/>
                </a:solidFill>
                <a:latin typeface="Arial"/>
                <a:ea typeface="Arial"/>
                <a:cs typeface="Arial"/>
                <a:sym typeface="Arial"/>
              </a:defRPr>
            </a:lvl3pPr>
            <a:lvl4pPr marL="0" marR="0" lvl="3" indent="0" algn="r" rtl="0">
              <a:spcBef>
                <a:spcPts val="0"/>
              </a:spcBef>
              <a:buNone/>
              <a:defRPr sz="1000" b="0" i="0" u="none" strike="noStrike" cap="none">
                <a:solidFill>
                  <a:schemeClr val="dk1"/>
                </a:solidFill>
                <a:latin typeface="Arial"/>
                <a:ea typeface="Arial"/>
                <a:cs typeface="Arial"/>
                <a:sym typeface="Arial"/>
              </a:defRPr>
            </a:lvl4pPr>
            <a:lvl5pPr marL="0" marR="0" lvl="4" indent="0" algn="r" rtl="0">
              <a:spcBef>
                <a:spcPts val="0"/>
              </a:spcBef>
              <a:buNone/>
              <a:defRPr sz="1000" b="0" i="0" u="none" strike="noStrike" cap="none">
                <a:solidFill>
                  <a:schemeClr val="dk1"/>
                </a:solidFill>
                <a:latin typeface="Arial"/>
                <a:ea typeface="Arial"/>
                <a:cs typeface="Arial"/>
                <a:sym typeface="Arial"/>
              </a:defRPr>
            </a:lvl5pPr>
            <a:lvl6pPr marL="0" marR="0" lvl="5" indent="0" algn="r" rtl="0">
              <a:spcBef>
                <a:spcPts val="0"/>
              </a:spcBef>
              <a:buNone/>
              <a:defRPr sz="1000" b="0" i="0" u="none" strike="noStrike" cap="none">
                <a:solidFill>
                  <a:schemeClr val="dk1"/>
                </a:solidFill>
                <a:latin typeface="Arial"/>
                <a:ea typeface="Arial"/>
                <a:cs typeface="Arial"/>
                <a:sym typeface="Arial"/>
              </a:defRPr>
            </a:lvl6pPr>
            <a:lvl7pPr marL="0" marR="0" lvl="6" indent="0" algn="r" rtl="0">
              <a:spcBef>
                <a:spcPts val="0"/>
              </a:spcBef>
              <a:buNone/>
              <a:defRPr sz="1000" b="0" i="0" u="none" strike="noStrike" cap="none">
                <a:solidFill>
                  <a:schemeClr val="dk1"/>
                </a:solidFill>
                <a:latin typeface="Arial"/>
                <a:ea typeface="Arial"/>
                <a:cs typeface="Arial"/>
                <a:sym typeface="Arial"/>
              </a:defRPr>
            </a:lvl7pPr>
            <a:lvl8pPr marL="0" marR="0" lvl="7" indent="0" algn="r" rtl="0">
              <a:spcBef>
                <a:spcPts val="0"/>
              </a:spcBef>
              <a:buNone/>
              <a:defRPr sz="1000" b="0" i="0" u="none" strike="noStrike" cap="none">
                <a:solidFill>
                  <a:schemeClr val="dk1"/>
                </a:solidFill>
                <a:latin typeface="Arial"/>
                <a:ea typeface="Arial"/>
                <a:cs typeface="Arial"/>
                <a:sym typeface="Arial"/>
              </a:defRPr>
            </a:lvl8pPr>
            <a:lvl9pPr marL="0" marR="0" lvl="8" indent="0" algn="r" rtl="0">
              <a:spcBef>
                <a:spcPts val="0"/>
              </a:spcBef>
              <a:buNone/>
              <a:defRPr sz="10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3" name="Google Shape;13;p1"/>
          <p:cNvSpPr txBox="1">
            <a:spLocks noGrp="1"/>
          </p:cNvSpPr>
          <p:nvPr>
            <p:ph type="dt" idx="10"/>
          </p:nvPr>
        </p:nvSpPr>
        <p:spPr>
          <a:xfrm>
            <a:off x="7086600" y="6324600"/>
            <a:ext cx="1524000" cy="152400"/>
          </a:xfrm>
          <a:prstGeom prst="rect">
            <a:avLst/>
          </a:prstGeom>
          <a:noFill/>
          <a:ln>
            <a:noFill/>
          </a:ln>
        </p:spPr>
        <p:txBody>
          <a:bodyPr spcFirstLastPara="1" wrap="square" lIns="0" tIns="0" rIns="0" bIns="0" anchor="t" anchorCtr="0"/>
          <a:lstStyle>
            <a:lvl1pPr marR="0" lvl="0" algn="r" rtl="0">
              <a:spcBef>
                <a:spcPts val="0"/>
              </a:spcBef>
              <a:spcAft>
                <a:spcPts val="0"/>
              </a:spcAft>
              <a:buSzPts val="1400"/>
              <a:buNone/>
              <a:defRPr sz="10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ftr" idx="11"/>
          </p:nvPr>
        </p:nvSpPr>
        <p:spPr>
          <a:xfrm>
            <a:off x="530352" y="6324600"/>
            <a:ext cx="5260848" cy="150876"/>
          </a:xfrm>
          <a:prstGeom prst="rect">
            <a:avLst/>
          </a:prstGeom>
          <a:noFill/>
          <a:ln>
            <a:noFill/>
          </a:ln>
        </p:spPr>
        <p:txBody>
          <a:bodyPr spcFirstLastPara="1" wrap="square" lIns="0" tIns="0" rIns="0" bIns="0" anchor="b" anchorCtr="0"/>
          <a:lstStyle>
            <a:lvl1pPr marR="0" lvl="0" algn="l" rtl="0">
              <a:spcBef>
                <a:spcPts val="0"/>
              </a:spcBef>
              <a:spcAft>
                <a:spcPts val="0"/>
              </a:spcAft>
              <a:buSzPts val="1400"/>
              <a:buNone/>
              <a:defRPr sz="10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1"/>
        <p:cNvGrpSpPr/>
        <p:nvPr/>
      </p:nvGrpSpPr>
      <p:grpSpPr>
        <a:xfrm>
          <a:off x="0" y="0"/>
          <a:ext cx="0" cy="0"/>
          <a:chOff x="0" y="0"/>
          <a:chExt cx="0" cy="0"/>
        </a:xfrm>
      </p:grpSpPr>
      <p:sp>
        <p:nvSpPr>
          <p:cNvPr id="722" name="Google Shape;722;p51"/>
          <p:cNvSpPr txBox="1">
            <a:spLocks noGrp="1"/>
          </p:cNvSpPr>
          <p:nvPr>
            <p:ph type="ctrTitle"/>
          </p:nvPr>
        </p:nvSpPr>
        <p:spPr>
          <a:xfrm>
            <a:off x="1895475" y="838200"/>
            <a:ext cx="5343600" cy="9144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200"/>
              <a:buFont typeface="Georgia"/>
              <a:buNone/>
            </a:pPr>
            <a:r>
              <a:rPr lang="en-US" i="0"/>
              <a:t>The Inclusion of People with Disability in VET Project</a:t>
            </a:r>
            <a:r>
              <a:rPr lang="en-US"/>
              <a:t/>
            </a:r>
            <a:br>
              <a:rPr lang="en-US"/>
            </a:br>
            <a:r>
              <a:rPr lang="en-US" sz="3600"/>
              <a:t>PwC’s Skills for Australia</a:t>
            </a:r>
            <a:endParaRPr sz="3600"/>
          </a:p>
        </p:txBody>
      </p:sp>
      <p:sp>
        <p:nvSpPr>
          <p:cNvPr id="723" name="Google Shape;723;p51"/>
          <p:cNvSpPr txBox="1">
            <a:spLocks noGrp="1"/>
          </p:cNvSpPr>
          <p:nvPr>
            <p:ph type="subTitle" idx="1"/>
          </p:nvPr>
        </p:nvSpPr>
        <p:spPr>
          <a:xfrm>
            <a:off x="1895475" y="4315103"/>
            <a:ext cx="5343600" cy="9144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3200"/>
              <a:buFont typeface="Georgia"/>
              <a:buNone/>
            </a:pPr>
            <a:r>
              <a:rPr lang="en-US"/>
              <a:t>Wednesday 5 June 2019</a:t>
            </a:r>
            <a:endParaRPr/>
          </a:p>
          <a:p>
            <a:pPr marL="0" lvl="0" indent="0" algn="l" rtl="0">
              <a:lnSpc>
                <a:spcPct val="90000"/>
              </a:lnSpc>
              <a:spcBef>
                <a:spcPts val="0"/>
              </a:spcBef>
              <a:spcAft>
                <a:spcPts val="0"/>
              </a:spcAft>
              <a:buSzPts val="2000"/>
              <a:buFont typeface="Georgia"/>
              <a:buNone/>
            </a:pPr>
            <a:endParaRPr sz="2000"/>
          </a:p>
          <a:p>
            <a:pPr marL="0" lvl="0" indent="0" algn="l" rtl="0">
              <a:lnSpc>
                <a:spcPct val="90000"/>
              </a:lnSpc>
              <a:spcBef>
                <a:spcPts val="0"/>
              </a:spcBef>
              <a:spcAft>
                <a:spcPts val="0"/>
              </a:spcAft>
              <a:buSzPts val="2000"/>
              <a:buFont typeface="Georgia"/>
              <a:buNone/>
            </a:pPr>
            <a:r>
              <a:rPr lang="en-US" sz="2000"/>
              <a:t>ADCET Webinar</a:t>
            </a:r>
            <a:endParaRPr sz="2000"/>
          </a:p>
        </p:txBody>
      </p:sp>
      <p:sp>
        <p:nvSpPr>
          <p:cNvPr id="724" name="Google Shape;724;p51"/>
          <p:cNvSpPr txBox="1">
            <a:spLocks noGrp="1"/>
          </p:cNvSpPr>
          <p:nvPr>
            <p:ph type="body" idx="2"/>
          </p:nvPr>
        </p:nvSpPr>
        <p:spPr>
          <a:xfrm>
            <a:off x="1895475" y="374904"/>
            <a:ext cx="4105656" cy="146304"/>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1100"/>
              <a:buFont typeface="Georgia"/>
              <a:buNone/>
            </a:pPr>
            <a:r>
              <a:rPr lang="en-US"/>
              <a:t>www.pwc.com.au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9"/>
        <p:cNvGrpSpPr/>
        <p:nvPr/>
      </p:nvGrpSpPr>
      <p:grpSpPr>
        <a:xfrm>
          <a:off x="0" y="0"/>
          <a:ext cx="0" cy="0"/>
          <a:chOff x="0" y="0"/>
          <a:chExt cx="0" cy="0"/>
        </a:xfrm>
      </p:grpSpPr>
      <p:sp>
        <p:nvSpPr>
          <p:cNvPr id="730" name="Google Shape;730;p52"/>
          <p:cNvSpPr txBox="1">
            <a:spLocks noGrp="1"/>
          </p:cNvSpPr>
          <p:nvPr>
            <p:ph type="title"/>
          </p:nvPr>
        </p:nvSpPr>
        <p:spPr>
          <a:xfrm>
            <a:off x="533400" y="838200"/>
            <a:ext cx="8077200" cy="914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1"/>
              </a:buClr>
              <a:buSzPts val="2400"/>
              <a:buFont typeface="Georgia"/>
              <a:buNone/>
            </a:pPr>
            <a:r>
              <a:rPr lang="en-US"/>
              <a:t>Introduction</a:t>
            </a:r>
            <a:br>
              <a:rPr lang="en-US"/>
            </a:br>
            <a:r>
              <a:rPr lang="en-US" sz="1400" b="0" i="0"/>
              <a:t/>
            </a:r>
            <a:br>
              <a:rPr lang="en-US" sz="1400" b="0" i="0"/>
            </a:br>
            <a:endParaRPr sz="1400"/>
          </a:p>
        </p:txBody>
      </p:sp>
      <p:sp>
        <p:nvSpPr>
          <p:cNvPr id="731" name="Google Shape;731;p52"/>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US"/>
              <a:t>2</a:t>
            </a:fld>
            <a:endParaRPr/>
          </a:p>
        </p:txBody>
      </p:sp>
      <p:sp>
        <p:nvSpPr>
          <p:cNvPr id="732" name="Google Shape;732;p52"/>
          <p:cNvSpPr/>
          <p:nvPr/>
        </p:nvSpPr>
        <p:spPr>
          <a:xfrm>
            <a:off x="533400" y="1341582"/>
            <a:ext cx="4241800" cy="2888673"/>
          </a:xfrm>
          <a:prstGeom prst="roundRect">
            <a:avLst>
              <a:gd name="adj" fmla="val 16667"/>
            </a:avLst>
          </a:prstGeom>
          <a:solidFill>
            <a:schemeClr val="dk2"/>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chemeClr val="lt1"/>
                </a:solidFill>
                <a:latin typeface="Georgia"/>
                <a:ea typeface="Georgia"/>
                <a:cs typeface="Georgia"/>
                <a:sym typeface="Georgia"/>
              </a:rPr>
              <a:t>Who are we</a:t>
            </a:r>
            <a:endParaRPr sz="1800" b="1">
              <a:solidFill>
                <a:schemeClr val="lt1"/>
              </a:solidFill>
              <a:latin typeface="Georgia"/>
              <a:ea typeface="Georgia"/>
              <a:cs typeface="Georgia"/>
              <a:sym typeface="Georgia"/>
            </a:endParaRPr>
          </a:p>
          <a:p>
            <a:pPr marL="0" marR="0" lvl="0" indent="0" algn="l" rtl="0">
              <a:spcBef>
                <a:spcPts val="0"/>
              </a:spcBef>
              <a:spcAft>
                <a:spcPts val="0"/>
              </a:spcAft>
              <a:buNone/>
            </a:pPr>
            <a:endParaRPr sz="1400">
              <a:solidFill>
                <a:schemeClr val="lt1"/>
              </a:solidFill>
              <a:latin typeface="Georgia"/>
              <a:ea typeface="Georgia"/>
              <a:cs typeface="Georgia"/>
              <a:sym typeface="Georgia"/>
            </a:endParaRPr>
          </a:p>
          <a:p>
            <a:pPr marL="0" marR="0" lvl="0" indent="0" algn="l" rtl="0">
              <a:spcBef>
                <a:spcPts val="0"/>
              </a:spcBef>
              <a:spcAft>
                <a:spcPts val="0"/>
              </a:spcAft>
              <a:buNone/>
            </a:pPr>
            <a:r>
              <a:rPr lang="en-US" sz="1600">
                <a:solidFill>
                  <a:schemeClr val="lt1"/>
                </a:solidFill>
                <a:latin typeface="Georgia"/>
                <a:ea typeface="Georgia"/>
                <a:cs typeface="Georgia"/>
                <a:sym typeface="Georgia"/>
              </a:rPr>
              <a:t>PwC’s Skills for Australia is a Skills Service Organisation, funded by the Commonwealth Government.</a:t>
            </a:r>
            <a:endParaRPr/>
          </a:p>
          <a:p>
            <a:pPr marL="0" marR="0" lvl="0" indent="0" algn="l" rtl="0">
              <a:spcBef>
                <a:spcPts val="0"/>
              </a:spcBef>
              <a:spcAft>
                <a:spcPts val="0"/>
              </a:spcAft>
              <a:buNone/>
            </a:pPr>
            <a:endParaRPr sz="1600">
              <a:solidFill>
                <a:schemeClr val="lt1"/>
              </a:solidFill>
              <a:latin typeface="Georgia"/>
              <a:ea typeface="Georgia"/>
              <a:cs typeface="Georgia"/>
              <a:sym typeface="Georgia"/>
            </a:endParaRPr>
          </a:p>
          <a:p>
            <a:pPr marL="0" marR="0" lvl="0" indent="0" algn="l" rtl="0">
              <a:spcBef>
                <a:spcPts val="0"/>
              </a:spcBef>
              <a:spcAft>
                <a:spcPts val="0"/>
              </a:spcAft>
              <a:buNone/>
            </a:pPr>
            <a:r>
              <a:rPr lang="en-US" sz="1600">
                <a:solidFill>
                  <a:schemeClr val="lt1"/>
                </a:solidFill>
                <a:latin typeface="Georgia"/>
                <a:ea typeface="Georgia"/>
                <a:cs typeface="Georgia"/>
                <a:sym typeface="Georgia"/>
              </a:rPr>
              <a:t>Skills for Australia supports industry to develop modern vocational education and training standards and meet current workforce needs. </a:t>
            </a:r>
            <a:endParaRPr sz="1600">
              <a:solidFill>
                <a:schemeClr val="lt1"/>
              </a:solidFill>
              <a:latin typeface="Georgia"/>
              <a:ea typeface="Georgia"/>
              <a:cs typeface="Georgia"/>
              <a:sym typeface="Georgia"/>
            </a:endParaRPr>
          </a:p>
          <a:p>
            <a:pPr marL="0" marR="0" lvl="0" indent="0" algn="l" rtl="0">
              <a:spcBef>
                <a:spcPts val="0"/>
              </a:spcBef>
              <a:spcAft>
                <a:spcPts val="0"/>
              </a:spcAft>
              <a:buNone/>
            </a:pPr>
            <a:endParaRPr sz="1600">
              <a:solidFill>
                <a:schemeClr val="lt1"/>
              </a:solidFill>
              <a:latin typeface="Georgia"/>
              <a:ea typeface="Georgia"/>
              <a:cs typeface="Georgia"/>
              <a:sym typeface="Georgia"/>
            </a:endParaRPr>
          </a:p>
        </p:txBody>
      </p:sp>
      <p:sp>
        <p:nvSpPr>
          <p:cNvPr id="733" name="Google Shape;733;p52"/>
          <p:cNvSpPr/>
          <p:nvPr/>
        </p:nvSpPr>
        <p:spPr>
          <a:xfrm>
            <a:off x="5031100" y="1341575"/>
            <a:ext cx="3582600" cy="4856400"/>
          </a:xfrm>
          <a:prstGeom prst="roundRect">
            <a:avLst>
              <a:gd name="adj" fmla="val 16667"/>
            </a:avLst>
          </a:prstGeom>
          <a:solidFill>
            <a:schemeClr val="accent4"/>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chemeClr val="lt1"/>
                </a:solidFill>
                <a:latin typeface="Georgia"/>
                <a:ea typeface="Georgia"/>
                <a:cs typeface="Georgia"/>
                <a:sym typeface="Georgia"/>
              </a:rPr>
              <a:t>Session Agenda</a:t>
            </a:r>
            <a:endParaRPr sz="1600">
              <a:solidFill>
                <a:schemeClr val="lt1"/>
              </a:solidFill>
              <a:latin typeface="Georgia"/>
              <a:ea typeface="Georgia"/>
              <a:cs typeface="Georgia"/>
              <a:sym typeface="Georgia"/>
            </a:endParaRPr>
          </a:p>
          <a:p>
            <a:pPr marL="0" marR="0" lvl="0" indent="0" algn="l" rtl="0">
              <a:spcBef>
                <a:spcPts val="0"/>
              </a:spcBef>
              <a:spcAft>
                <a:spcPts val="0"/>
              </a:spcAft>
              <a:buNone/>
            </a:pPr>
            <a:endParaRPr sz="1600">
              <a:solidFill>
                <a:schemeClr val="lt1"/>
              </a:solidFill>
              <a:latin typeface="Georgia"/>
              <a:ea typeface="Georgia"/>
              <a:cs typeface="Georgia"/>
              <a:sym typeface="Georgia"/>
            </a:endParaRPr>
          </a:p>
          <a:p>
            <a:pPr marL="457200" lvl="0" indent="-330200" algn="l" rtl="0">
              <a:lnSpc>
                <a:spcPct val="115000"/>
              </a:lnSpc>
              <a:spcBef>
                <a:spcPts val="0"/>
              </a:spcBef>
              <a:spcAft>
                <a:spcPts val="0"/>
              </a:spcAft>
              <a:buClr>
                <a:srgbClr val="FFFFFF"/>
              </a:buClr>
              <a:buSzPts val="1600"/>
              <a:buFont typeface="Georgia"/>
              <a:buAutoNum type="arabicPeriod"/>
            </a:pPr>
            <a:r>
              <a:rPr lang="en-US" sz="1600">
                <a:solidFill>
                  <a:srgbClr val="FFFFFF"/>
                </a:solidFill>
                <a:latin typeface="Georgia"/>
                <a:ea typeface="Georgia"/>
                <a:cs typeface="Georgia"/>
                <a:sym typeface="Georgia"/>
              </a:rPr>
              <a:t>Project Overview</a:t>
            </a:r>
            <a:endParaRPr sz="1600">
              <a:solidFill>
                <a:srgbClr val="FFFFFF"/>
              </a:solidFill>
              <a:latin typeface="Georgia"/>
              <a:ea typeface="Georgia"/>
              <a:cs typeface="Georgia"/>
              <a:sym typeface="Georgia"/>
            </a:endParaRPr>
          </a:p>
          <a:p>
            <a:pPr marL="457200" lvl="0" indent="0" algn="l" rtl="0">
              <a:lnSpc>
                <a:spcPct val="115000"/>
              </a:lnSpc>
              <a:spcBef>
                <a:spcPts val="0"/>
              </a:spcBef>
              <a:spcAft>
                <a:spcPts val="0"/>
              </a:spcAft>
              <a:buNone/>
            </a:pPr>
            <a:endParaRPr sz="1600">
              <a:solidFill>
                <a:srgbClr val="FFFFFF"/>
              </a:solidFill>
              <a:latin typeface="Georgia"/>
              <a:ea typeface="Georgia"/>
              <a:cs typeface="Georgia"/>
              <a:sym typeface="Georgia"/>
            </a:endParaRPr>
          </a:p>
          <a:p>
            <a:pPr marL="457200" lvl="0" indent="-330200" algn="l" rtl="0">
              <a:lnSpc>
                <a:spcPct val="115000"/>
              </a:lnSpc>
              <a:spcBef>
                <a:spcPts val="0"/>
              </a:spcBef>
              <a:spcAft>
                <a:spcPts val="0"/>
              </a:spcAft>
              <a:buClr>
                <a:srgbClr val="FFFFFF"/>
              </a:buClr>
              <a:buSzPts val="1600"/>
              <a:buFont typeface="Georgia"/>
              <a:buAutoNum type="arabicPeriod"/>
            </a:pPr>
            <a:r>
              <a:rPr lang="en-US" sz="1600">
                <a:solidFill>
                  <a:srgbClr val="FFFFFF"/>
                </a:solidFill>
                <a:latin typeface="Georgia"/>
                <a:ea typeface="Georgia"/>
                <a:cs typeface="Georgia"/>
                <a:sym typeface="Georgia"/>
              </a:rPr>
              <a:t>Industry Consultation Process </a:t>
            </a:r>
            <a:endParaRPr sz="1600">
              <a:solidFill>
                <a:srgbClr val="FFFFFF"/>
              </a:solidFill>
              <a:latin typeface="Georgia"/>
              <a:ea typeface="Georgia"/>
              <a:cs typeface="Georgia"/>
              <a:sym typeface="Georgia"/>
            </a:endParaRPr>
          </a:p>
          <a:p>
            <a:pPr marL="457200" lvl="0" indent="0" algn="l" rtl="0">
              <a:lnSpc>
                <a:spcPct val="115000"/>
              </a:lnSpc>
              <a:spcBef>
                <a:spcPts val="0"/>
              </a:spcBef>
              <a:spcAft>
                <a:spcPts val="0"/>
              </a:spcAft>
              <a:buNone/>
            </a:pPr>
            <a:endParaRPr sz="1600">
              <a:solidFill>
                <a:srgbClr val="FFFFFF"/>
              </a:solidFill>
              <a:latin typeface="Georgia"/>
              <a:ea typeface="Georgia"/>
              <a:cs typeface="Georgia"/>
              <a:sym typeface="Georgia"/>
            </a:endParaRPr>
          </a:p>
          <a:p>
            <a:pPr marL="457200" lvl="0" indent="-330200" algn="l" rtl="0">
              <a:lnSpc>
                <a:spcPct val="115000"/>
              </a:lnSpc>
              <a:spcBef>
                <a:spcPts val="0"/>
              </a:spcBef>
              <a:spcAft>
                <a:spcPts val="0"/>
              </a:spcAft>
              <a:buClr>
                <a:srgbClr val="FFFFFF"/>
              </a:buClr>
              <a:buSzPts val="1600"/>
              <a:buFont typeface="Georgia"/>
              <a:buAutoNum type="arabicPeriod"/>
            </a:pPr>
            <a:r>
              <a:rPr lang="en-US" sz="1600">
                <a:solidFill>
                  <a:srgbClr val="FFFFFF"/>
                </a:solidFill>
                <a:latin typeface="Georgia"/>
                <a:ea typeface="Georgia"/>
                <a:cs typeface="Georgia"/>
                <a:sym typeface="Georgia"/>
              </a:rPr>
              <a:t>Findings</a:t>
            </a:r>
            <a:endParaRPr sz="1600">
              <a:solidFill>
                <a:srgbClr val="FFFFFF"/>
              </a:solidFill>
              <a:latin typeface="Georgia"/>
              <a:ea typeface="Georgia"/>
              <a:cs typeface="Georgia"/>
              <a:sym typeface="Georgia"/>
            </a:endParaRPr>
          </a:p>
          <a:p>
            <a:pPr marL="457200" lvl="0" indent="0" algn="l" rtl="0">
              <a:lnSpc>
                <a:spcPct val="115000"/>
              </a:lnSpc>
              <a:spcBef>
                <a:spcPts val="0"/>
              </a:spcBef>
              <a:spcAft>
                <a:spcPts val="0"/>
              </a:spcAft>
              <a:buNone/>
            </a:pPr>
            <a:endParaRPr sz="1600">
              <a:solidFill>
                <a:srgbClr val="FFFFFF"/>
              </a:solidFill>
              <a:latin typeface="Georgia"/>
              <a:ea typeface="Georgia"/>
              <a:cs typeface="Georgia"/>
              <a:sym typeface="Georgia"/>
            </a:endParaRPr>
          </a:p>
          <a:p>
            <a:pPr marL="457200" lvl="0" indent="-330200" algn="l" rtl="0">
              <a:lnSpc>
                <a:spcPct val="115000"/>
              </a:lnSpc>
              <a:spcBef>
                <a:spcPts val="0"/>
              </a:spcBef>
              <a:spcAft>
                <a:spcPts val="0"/>
              </a:spcAft>
              <a:buClr>
                <a:srgbClr val="FFFFFF"/>
              </a:buClr>
              <a:buSzPts val="1600"/>
              <a:buFont typeface="Georgia"/>
              <a:buAutoNum type="arabicPeriod"/>
            </a:pPr>
            <a:r>
              <a:rPr lang="en-US" sz="1600">
                <a:solidFill>
                  <a:srgbClr val="FFFFFF"/>
                </a:solidFill>
                <a:latin typeface="Georgia"/>
                <a:ea typeface="Georgia"/>
                <a:cs typeface="Georgia"/>
                <a:sym typeface="Georgia"/>
              </a:rPr>
              <a:t>Solutions- Developed Training Products</a:t>
            </a:r>
            <a:endParaRPr sz="1600">
              <a:solidFill>
                <a:srgbClr val="FFFFFF"/>
              </a:solidFill>
              <a:latin typeface="Georgia"/>
              <a:ea typeface="Georgia"/>
              <a:cs typeface="Georgia"/>
              <a:sym typeface="Georgia"/>
            </a:endParaRPr>
          </a:p>
          <a:p>
            <a:pPr marL="457200" lvl="0" indent="0" algn="l" rtl="0">
              <a:lnSpc>
                <a:spcPct val="115000"/>
              </a:lnSpc>
              <a:spcBef>
                <a:spcPts val="0"/>
              </a:spcBef>
              <a:spcAft>
                <a:spcPts val="0"/>
              </a:spcAft>
              <a:buNone/>
            </a:pPr>
            <a:endParaRPr sz="1600">
              <a:solidFill>
                <a:srgbClr val="FFFFFF"/>
              </a:solidFill>
              <a:latin typeface="Georgia"/>
              <a:ea typeface="Georgia"/>
              <a:cs typeface="Georgia"/>
              <a:sym typeface="Georgia"/>
            </a:endParaRPr>
          </a:p>
          <a:p>
            <a:pPr marL="457200" lvl="0" indent="-330200" algn="l" rtl="0">
              <a:lnSpc>
                <a:spcPct val="115000"/>
              </a:lnSpc>
              <a:spcBef>
                <a:spcPts val="0"/>
              </a:spcBef>
              <a:spcAft>
                <a:spcPts val="0"/>
              </a:spcAft>
              <a:buClr>
                <a:srgbClr val="FFFFFF"/>
              </a:buClr>
              <a:buSzPts val="1600"/>
              <a:buFont typeface="Georgia"/>
              <a:buAutoNum type="arabicPeriod"/>
            </a:pPr>
            <a:r>
              <a:rPr lang="en-US" sz="1600">
                <a:solidFill>
                  <a:srgbClr val="FFFFFF"/>
                </a:solidFill>
                <a:latin typeface="Georgia"/>
                <a:ea typeface="Georgia"/>
                <a:cs typeface="Georgia"/>
                <a:sym typeface="Georgia"/>
              </a:rPr>
              <a:t>What’s Next- Introduction of Training Products and Broader Considerations for VET</a:t>
            </a:r>
            <a:endParaRPr sz="1600">
              <a:solidFill>
                <a:srgbClr val="FFFFFF"/>
              </a:solidFill>
              <a:latin typeface="Georgia"/>
              <a:ea typeface="Georgia"/>
              <a:cs typeface="Georgia"/>
              <a:sym typeface="Georgia"/>
            </a:endParaRPr>
          </a:p>
          <a:p>
            <a:pPr marL="0" marR="0" lvl="0" indent="0" algn="l" rtl="0">
              <a:spcBef>
                <a:spcPts val="0"/>
              </a:spcBef>
              <a:spcAft>
                <a:spcPts val="0"/>
              </a:spcAft>
              <a:buNone/>
            </a:pPr>
            <a:endParaRPr sz="1400">
              <a:solidFill>
                <a:schemeClr val="lt1"/>
              </a:solidFill>
              <a:latin typeface="Georgia"/>
              <a:ea typeface="Georgia"/>
              <a:cs typeface="Georgia"/>
              <a:sym typeface="Georgia"/>
            </a:endParaRPr>
          </a:p>
        </p:txBody>
      </p:sp>
      <p:pic>
        <p:nvPicPr>
          <p:cNvPr id="734" name="Google Shape;734;p52" descr="Image result for pwc logo"/>
          <p:cNvPicPr preferRelativeResize="0"/>
          <p:nvPr/>
        </p:nvPicPr>
        <p:blipFill rotWithShape="1">
          <a:blip r:embed="rId3">
            <a:alphaModFix/>
          </a:blip>
          <a:srcRect l="17174" t="11815" r="13977" b="12793"/>
          <a:stretch/>
        </p:blipFill>
        <p:spPr>
          <a:xfrm>
            <a:off x="1373430" y="4230255"/>
            <a:ext cx="2561739" cy="21038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9"/>
        <p:cNvGrpSpPr/>
        <p:nvPr/>
      </p:nvGrpSpPr>
      <p:grpSpPr>
        <a:xfrm>
          <a:off x="0" y="0"/>
          <a:ext cx="0" cy="0"/>
          <a:chOff x="0" y="0"/>
          <a:chExt cx="0" cy="0"/>
        </a:xfrm>
      </p:grpSpPr>
      <p:sp>
        <p:nvSpPr>
          <p:cNvPr id="740" name="Google Shape;740;p53"/>
          <p:cNvSpPr txBox="1">
            <a:spLocks noGrp="1"/>
          </p:cNvSpPr>
          <p:nvPr>
            <p:ph type="title"/>
          </p:nvPr>
        </p:nvSpPr>
        <p:spPr>
          <a:xfrm>
            <a:off x="533400" y="838200"/>
            <a:ext cx="8077200" cy="914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1"/>
              </a:buClr>
              <a:buSzPts val="2400"/>
              <a:buFont typeface="Georgia"/>
              <a:buNone/>
            </a:pPr>
            <a:r>
              <a:rPr lang="en-US"/>
              <a:t>Project Overview</a:t>
            </a:r>
            <a:br>
              <a:rPr lang="en-US"/>
            </a:br>
            <a:r>
              <a:rPr lang="en-US" sz="1400" b="0" i="0"/>
              <a:t/>
            </a:r>
            <a:br>
              <a:rPr lang="en-US" sz="1400" b="0" i="0"/>
            </a:br>
            <a:endParaRPr sz="1600"/>
          </a:p>
        </p:txBody>
      </p:sp>
      <p:sp>
        <p:nvSpPr>
          <p:cNvPr id="741" name="Google Shape;741;p53"/>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US"/>
              <a:t>3</a:t>
            </a:fld>
            <a:endParaRPr/>
          </a:p>
        </p:txBody>
      </p:sp>
      <p:sp>
        <p:nvSpPr>
          <p:cNvPr id="742" name="Google Shape;742;p53"/>
          <p:cNvSpPr/>
          <p:nvPr/>
        </p:nvSpPr>
        <p:spPr>
          <a:xfrm>
            <a:off x="533400" y="2279779"/>
            <a:ext cx="2583000" cy="3971100"/>
          </a:xfrm>
          <a:prstGeom prst="rect">
            <a:avLst/>
          </a:prstGeom>
          <a:solidFill>
            <a:srgbClr val="FFFFFF"/>
          </a:solidFill>
          <a:ln w="12700" cap="flat" cmpd="sng">
            <a:solidFill>
              <a:srgbClr val="A32020"/>
            </a:solidFill>
            <a:prstDash val="solid"/>
            <a:round/>
            <a:headEnd type="none" w="sm" len="sm"/>
            <a:tailEnd type="none" w="sm" len="sm"/>
          </a:ln>
        </p:spPr>
        <p:txBody>
          <a:bodyPr spcFirstLastPara="1" wrap="square" lIns="45675" tIns="216000" rIns="45675" bIns="45675" anchor="t" anchorCtr="0">
            <a:noAutofit/>
          </a:bodyPr>
          <a:lstStyle/>
          <a:p>
            <a:pPr marL="0" marR="0" lvl="0" indent="0" algn="ctr" rtl="0">
              <a:spcBef>
                <a:spcPts val="0"/>
              </a:spcBef>
              <a:spcAft>
                <a:spcPts val="0"/>
              </a:spcAft>
              <a:buClr>
                <a:srgbClr val="000000"/>
              </a:buClr>
              <a:buSzPts val="1800"/>
              <a:buFont typeface="Georgia"/>
              <a:buNone/>
            </a:pPr>
            <a:r>
              <a:rPr lang="en-US" sz="1800" b="1" i="1">
                <a:solidFill>
                  <a:srgbClr val="000000"/>
                </a:solidFill>
                <a:latin typeface="Georgia"/>
                <a:ea typeface="Georgia"/>
                <a:cs typeface="Georgia"/>
                <a:sym typeface="Georgia"/>
              </a:rPr>
              <a:t>Inception</a:t>
            </a:r>
            <a:endParaRPr/>
          </a:p>
          <a:p>
            <a:pPr marL="0" marR="0" lvl="0" indent="0" algn="l" rtl="0">
              <a:spcBef>
                <a:spcPts val="0"/>
              </a:spcBef>
              <a:spcAft>
                <a:spcPts val="0"/>
              </a:spcAft>
              <a:buClr>
                <a:schemeClr val="dk1"/>
              </a:buClr>
              <a:buSzPts val="1200"/>
              <a:buFont typeface="Arial"/>
              <a:buNone/>
            </a:pPr>
            <a:endParaRPr sz="1200">
              <a:solidFill>
                <a:srgbClr val="000000"/>
              </a:solidFill>
              <a:latin typeface="Georgia"/>
              <a:ea typeface="Georgia"/>
              <a:cs typeface="Georgia"/>
              <a:sym typeface="Georgia"/>
            </a:endParaRPr>
          </a:p>
          <a:p>
            <a:pPr marL="0" marR="0" lvl="0" indent="0" algn="l" rtl="0">
              <a:spcBef>
                <a:spcPts val="0"/>
              </a:spcBef>
              <a:spcAft>
                <a:spcPts val="0"/>
              </a:spcAft>
              <a:buNone/>
            </a:pPr>
            <a:r>
              <a:rPr lang="en-US" sz="1400">
                <a:solidFill>
                  <a:srgbClr val="000000"/>
                </a:solidFill>
                <a:latin typeface="Georgia"/>
                <a:ea typeface="Georgia"/>
                <a:cs typeface="Georgia"/>
                <a:sym typeface="Georgia"/>
              </a:rPr>
              <a:t>Commissioned by the </a:t>
            </a:r>
            <a:r>
              <a:rPr lang="en-US" sz="1400">
                <a:solidFill>
                  <a:schemeClr val="dk1"/>
                </a:solidFill>
                <a:latin typeface="Georgia"/>
                <a:ea typeface="Georgia"/>
                <a:cs typeface="Georgia"/>
                <a:sym typeface="Georgia"/>
              </a:rPr>
              <a:t>Australian Industry and Skills Committee (AISC).</a:t>
            </a:r>
            <a:endParaRPr/>
          </a:p>
          <a:p>
            <a:pPr marL="0" marR="0" lvl="0" indent="0" algn="l" rtl="0">
              <a:spcBef>
                <a:spcPts val="0"/>
              </a:spcBef>
              <a:spcAft>
                <a:spcPts val="0"/>
              </a:spcAft>
              <a:buNone/>
            </a:pPr>
            <a:endParaRPr sz="1400">
              <a:solidFill>
                <a:schemeClr val="dk1"/>
              </a:solidFill>
              <a:latin typeface="Georgia"/>
              <a:ea typeface="Georgia"/>
              <a:cs typeface="Georgia"/>
              <a:sym typeface="Georgia"/>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Project scope included three contexts for inclusion:</a:t>
            </a:r>
            <a:endParaRPr/>
          </a:p>
          <a:p>
            <a:pPr marL="342900" marR="0" lvl="0" indent="-342900" algn="l" rtl="0">
              <a:spcBef>
                <a:spcPts val="0"/>
              </a:spcBef>
              <a:spcAft>
                <a:spcPts val="0"/>
              </a:spcAft>
              <a:buClr>
                <a:schemeClr val="dk1"/>
              </a:buClr>
              <a:buSzPts val="1400"/>
              <a:buFont typeface="Georgia"/>
              <a:buAutoNum type="arabicPeriod"/>
            </a:pPr>
            <a:r>
              <a:rPr lang="en-US" sz="1400">
                <a:solidFill>
                  <a:schemeClr val="dk1"/>
                </a:solidFill>
                <a:latin typeface="Georgia"/>
                <a:ea typeface="Georgia"/>
                <a:cs typeface="Georgia"/>
                <a:sym typeface="Georgia"/>
              </a:rPr>
              <a:t>Vocational Education and Training;</a:t>
            </a:r>
            <a:endParaRPr/>
          </a:p>
          <a:p>
            <a:pPr marL="342900" marR="0" lvl="0" indent="-342900" algn="l" rtl="0">
              <a:spcBef>
                <a:spcPts val="0"/>
              </a:spcBef>
              <a:spcAft>
                <a:spcPts val="0"/>
              </a:spcAft>
              <a:buClr>
                <a:schemeClr val="dk1"/>
              </a:buClr>
              <a:buSzPts val="1400"/>
              <a:buFont typeface="Georgia"/>
              <a:buAutoNum type="arabicPeriod"/>
            </a:pPr>
            <a:r>
              <a:rPr lang="en-US" sz="1400">
                <a:solidFill>
                  <a:schemeClr val="dk1"/>
                </a:solidFill>
                <a:latin typeface="Georgia"/>
                <a:ea typeface="Georgia"/>
                <a:cs typeface="Georgia"/>
                <a:sym typeface="Georgia"/>
              </a:rPr>
              <a:t>Employment;</a:t>
            </a:r>
            <a:endParaRPr/>
          </a:p>
          <a:p>
            <a:pPr marL="342900" marR="0" lvl="0" indent="-342900" algn="l" rtl="0">
              <a:spcBef>
                <a:spcPts val="0"/>
              </a:spcBef>
              <a:spcAft>
                <a:spcPts val="0"/>
              </a:spcAft>
              <a:buClr>
                <a:schemeClr val="dk1"/>
              </a:buClr>
              <a:buSzPts val="1400"/>
              <a:buFont typeface="Georgia"/>
              <a:buAutoNum type="arabicPeriod"/>
            </a:pPr>
            <a:r>
              <a:rPr lang="en-US" sz="1400">
                <a:solidFill>
                  <a:schemeClr val="dk1"/>
                </a:solidFill>
                <a:latin typeface="Georgia"/>
                <a:ea typeface="Georgia"/>
                <a:cs typeface="Georgia"/>
                <a:sym typeface="Georgia"/>
              </a:rPr>
              <a:t>Customer Service. </a:t>
            </a:r>
            <a:endParaRPr/>
          </a:p>
        </p:txBody>
      </p:sp>
      <p:sp>
        <p:nvSpPr>
          <p:cNvPr id="743" name="Google Shape;743;p53" title="Lightbulb"/>
          <p:cNvSpPr/>
          <p:nvPr/>
        </p:nvSpPr>
        <p:spPr>
          <a:xfrm>
            <a:off x="1310257" y="1357833"/>
            <a:ext cx="1129500" cy="1098600"/>
          </a:xfrm>
          <a:prstGeom prst="ellipse">
            <a:avLst/>
          </a:prstGeom>
          <a:solidFill>
            <a:srgbClr val="FFFFFF"/>
          </a:solidFill>
          <a:ln w="12700" cap="flat" cmpd="sng">
            <a:solidFill>
              <a:srgbClr val="A3202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800"/>
              <a:buFont typeface="Arial"/>
              <a:buNone/>
            </a:pPr>
            <a:endParaRPr sz="800">
              <a:solidFill>
                <a:srgbClr val="FFFFFF"/>
              </a:solidFill>
              <a:latin typeface="Georgia"/>
              <a:ea typeface="Georgia"/>
              <a:cs typeface="Georgia"/>
              <a:sym typeface="Georgia"/>
            </a:endParaRPr>
          </a:p>
        </p:txBody>
      </p:sp>
      <p:sp>
        <p:nvSpPr>
          <p:cNvPr id="744" name="Google Shape;744;p53"/>
          <p:cNvSpPr/>
          <p:nvPr/>
        </p:nvSpPr>
        <p:spPr>
          <a:xfrm>
            <a:off x="533400" y="6250905"/>
            <a:ext cx="2583000" cy="125100"/>
          </a:xfrm>
          <a:prstGeom prst="rect">
            <a:avLst/>
          </a:prstGeom>
          <a:solidFill>
            <a:srgbClr val="A32020"/>
          </a:solidFill>
          <a:ln w="12700" cap="flat" cmpd="sng">
            <a:solidFill>
              <a:srgbClr val="A32020"/>
            </a:solidFill>
            <a:prstDash val="solid"/>
            <a:round/>
            <a:headEnd type="none" w="sm" len="sm"/>
            <a:tailEnd type="none" w="sm" len="sm"/>
          </a:ln>
        </p:spPr>
        <p:txBody>
          <a:bodyPr spcFirstLastPara="1" wrap="square" lIns="45675" tIns="164475" rIns="45675" bIns="45675" anchor="t" anchorCtr="0">
            <a:noAutofit/>
          </a:bodyPr>
          <a:lstStyle/>
          <a:p>
            <a:pPr marL="0" marR="0" lvl="0" indent="0" algn="ctr" rtl="0">
              <a:lnSpc>
                <a:spcPct val="90000"/>
              </a:lnSpc>
              <a:spcBef>
                <a:spcPts val="0"/>
              </a:spcBef>
              <a:spcAft>
                <a:spcPts val="0"/>
              </a:spcAft>
              <a:buClr>
                <a:schemeClr val="dk1"/>
              </a:buClr>
              <a:buSzPts val="800"/>
              <a:buFont typeface="Arial"/>
              <a:buNone/>
            </a:pPr>
            <a:endParaRPr sz="800">
              <a:solidFill>
                <a:srgbClr val="A32020"/>
              </a:solidFill>
              <a:latin typeface="Georgia"/>
              <a:ea typeface="Georgia"/>
              <a:cs typeface="Georgia"/>
              <a:sym typeface="Georgia"/>
            </a:endParaRPr>
          </a:p>
        </p:txBody>
      </p:sp>
      <p:sp>
        <p:nvSpPr>
          <p:cNvPr id="745" name="Google Shape;745;p53"/>
          <p:cNvSpPr/>
          <p:nvPr/>
        </p:nvSpPr>
        <p:spPr>
          <a:xfrm>
            <a:off x="5895700" y="2279779"/>
            <a:ext cx="2629500" cy="3971100"/>
          </a:xfrm>
          <a:prstGeom prst="rect">
            <a:avLst/>
          </a:prstGeom>
          <a:solidFill>
            <a:srgbClr val="FFFFFF"/>
          </a:solidFill>
          <a:ln w="12700" cap="flat" cmpd="sng">
            <a:solidFill>
              <a:srgbClr val="DB536A"/>
            </a:solidFill>
            <a:prstDash val="solid"/>
            <a:round/>
            <a:headEnd type="none" w="sm" len="sm"/>
            <a:tailEnd type="none" w="sm" len="sm"/>
          </a:ln>
        </p:spPr>
        <p:txBody>
          <a:bodyPr spcFirstLastPara="1" wrap="square" lIns="45675" tIns="216000" rIns="45675" bIns="45675" anchor="t" anchorCtr="0">
            <a:noAutofit/>
          </a:bodyPr>
          <a:lstStyle/>
          <a:p>
            <a:pPr marL="0" marR="0" lvl="0" indent="0" algn="ctr" rtl="0">
              <a:spcBef>
                <a:spcPts val="0"/>
              </a:spcBef>
              <a:spcAft>
                <a:spcPts val="0"/>
              </a:spcAft>
              <a:buClr>
                <a:srgbClr val="000000"/>
              </a:buClr>
              <a:buSzPts val="1800"/>
              <a:buFont typeface="Georgia"/>
              <a:buNone/>
            </a:pPr>
            <a:r>
              <a:rPr lang="en-US" sz="1800" b="1" i="1">
                <a:solidFill>
                  <a:srgbClr val="000000"/>
                </a:solidFill>
                <a:latin typeface="Georgia"/>
                <a:ea typeface="Georgia"/>
                <a:cs typeface="Georgia"/>
                <a:sym typeface="Georgia"/>
              </a:rPr>
              <a:t>Outcomes</a:t>
            </a:r>
            <a:endParaRPr/>
          </a:p>
          <a:p>
            <a:pPr marL="0" marR="0" lvl="0" indent="0" algn="l" rtl="0">
              <a:spcBef>
                <a:spcPts val="0"/>
              </a:spcBef>
              <a:spcAft>
                <a:spcPts val="0"/>
              </a:spcAft>
              <a:buClr>
                <a:schemeClr val="dk1"/>
              </a:buClr>
              <a:buSzPts val="1200"/>
              <a:buFont typeface="Arial"/>
              <a:buNone/>
            </a:pPr>
            <a:endParaRPr sz="1200">
              <a:solidFill>
                <a:srgbClr val="000000"/>
              </a:solidFill>
              <a:latin typeface="Georgia"/>
              <a:ea typeface="Georgia"/>
              <a:cs typeface="Georgia"/>
              <a:sym typeface="Georgia"/>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   Development of training</a:t>
            </a:r>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   products to be used across a</a:t>
            </a:r>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   range of industries. </a:t>
            </a:r>
            <a:endParaRPr/>
          </a:p>
          <a:p>
            <a:pPr marL="0" marR="0" lvl="0" indent="0" algn="l" rtl="0">
              <a:spcBef>
                <a:spcPts val="0"/>
              </a:spcBef>
              <a:spcAft>
                <a:spcPts val="0"/>
              </a:spcAft>
              <a:buNone/>
            </a:pPr>
            <a:endParaRPr sz="1400">
              <a:solidFill>
                <a:srgbClr val="000000"/>
              </a:solidFill>
              <a:latin typeface="Georgia"/>
              <a:ea typeface="Georgia"/>
              <a:cs typeface="Georgia"/>
              <a:sym typeface="Georgia"/>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   Address skills and</a:t>
            </a:r>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   knowledge gaps underlying</a:t>
            </a:r>
            <a:endParaRPr/>
          </a:p>
          <a:p>
            <a:pPr marL="0" marR="0" lvl="0" indent="0" algn="l" rtl="0">
              <a:spcBef>
                <a:spcPts val="0"/>
              </a:spcBef>
              <a:spcAft>
                <a:spcPts val="0"/>
              </a:spcAft>
              <a:buNone/>
            </a:pPr>
            <a:r>
              <a:rPr lang="en-US" sz="1400">
                <a:solidFill>
                  <a:schemeClr val="dk1"/>
                </a:solidFill>
                <a:latin typeface="Georgia"/>
                <a:ea typeface="Georgia"/>
                <a:cs typeface="Georgia"/>
                <a:sym typeface="Georgia"/>
              </a:rPr>
              <a:t>   barriers to inclusion.</a:t>
            </a:r>
            <a:endParaRPr/>
          </a:p>
          <a:p>
            <a:pPr marL="0" marR="0" lvl="0" indent="0" algn="l" rtl="0">
              <a:spcBef>
                <a:spcPts val="0"/>
              </a:spcBef>
              <a:spcAft>
                <a:spcPts val="0"/>
              </a:spcAft>
              <a:buNone/>
            </a:pPr>
            <a:endParaRPr sz="1400">
              <a:solidFill>
                <a:srgbClr val="000000"/>
              </a:solidFill>
              <a:latin typeface="Georgia"/>
              <a:ea typeface="Georgia"/>
              <a:cs typeface="Georgia"/>
              <a:sym typeface="Georgia"/>
            </a:endParaRPr>
          </a:p>
          <a:p>
            <a:pPr marL="0" marR="0" lvl="0" indent="0" algn="l" rtl="0">
              <a:spcBef>
                <a:spcPts val="0"/>
              </a:spcBef>
              <a:spcAft>
                <a:spcPts val="0"/>
              </a:spcAft>
              <a:buNone/>
            </a:pPr>
            <a:r>
              <a:rPr lang="en-US" sz="1400">
                <a:solidFill>
                  <a:srgbClr val="000000"/>
                </a:solidFill>
                <a:latin typeface="Georgia"/>
                <a:ea typeface="Georgia"/>
                <a:cs typeface="Georgia"/>
                <a:sym typeface="Georgia"/>
              </a:rPr>
              <a:t>   Support vocational educators, </a:t>
            </a:r>
            <a:endParaRPr/>
          </a:p>
          <a:p>
            <a:pPr marL="0" marR="0" lvl="0" indent="0" algn="l" rtl="0">
              <a:spcBef>
                <a:spcPts val="0"/>
              </a:spcBef>
              <a:spcAft>
                <a:spcPts val="0"/>
              </a:spcAft>
              <a:buNone/>
            </a:pPr>
            <a:r>
              <a:rPr lang="en-US" sz="1400">
                <a:solidFill>
                  <a:srgbClr val="000000"/>
                </a:solidFill>
                <a:latin typeface="Georgia"/>
                <a:ea typeface="Georgia"/>
                <a:cs typeface="Georgia"/>
                <a:sym typeface="Georgia"/>
              </a:rPr>
              <a:t>   employers and customer    </a:t>
            </a:r>
            <a:endParaRPr/>
          </a:p>
          <a:p>
            <a:pPr marL="0" marR="0" lvl="0" indent="0" algn="l" rtl="0">
              <a:spcBef>
                <a:spcPts val="0"/>
              </a:spcBef>
              <a:spcAft>
                <a:spcPts val="0"/>
              </a:spcAft>
              <a:buNone/>
            </a:pPr>
            <a:r>
              <a:rPr lang="en-US" sz="1400">
                <a:solidFill>
                  <a:srgbClr val="000000"/>
                </a:solidFill>
                <a:latin typeface="Georgia"/>
                <a:ea typeface="Georgia"/>
                <a:cs typeface="Georgia"/>
                <a:sym typeface="Georgia"/>
              </a:rPr>
              <a:t>   service providers to facilitate</a:t>
            </a:r>
            <a:endParaRPr/>
          </a:p>
          <a:p>
            <a:pPr marL="0" marR="0" lvl="0" indent="0" algn="l" rtl="0">
              <a:spcBef>
                <a:spcPts val="0"/>
              </a:spcBef>
              <a:spcAft>
                <a:spcPts val="0"/>
              </a:spcAft>
              <a:buNone/>
            </a:pPr>
            <a:r>
              <a:rPr lang="en-US" sz="1400">
                <a:solidFill>
                  <a:srgbClr val="000000"/>
                </a:solidFill>
                <a:latin typeface="Georgia"/>
                <a:ea typeface="Georgia"/>
                <a:cs typeface="Georgia"/>
                <a:sym typeface="Georgia"/>
              </a:rPr>
              <a:t>   inclusion.</a:t>
            </a:r>
            <a:endParaRPr sz="1400">
              <a:solidFill>
                <a:srgbClr val="000000"/>
              </a:solidFill>
              <a:latin typeface="Georgia"/>
              <a:ea typeface="Georgia"/>
              <a:cs typeface="Georgia"/>
              <a:sym typeface="Georgia"/>
            </a:endParaRPr>
          </a:p>
        </p:txBody>
      </p:sp>
      <p:sp>
        <p:nvSpPr>
          <p:cNvPr id="746" name="Google Shape;746;p53"/>
          <p:cNvSpPr/>
          <p:nvPr/>
        </p:nvSpPr>
        <p:spPr>
          <a:xfrm>
            <a:off x="6733644" y="1361252"/>
            <a:ext cx="1121100" cy="1092000"/>
          </a:xfrm>
          <a:prstGeom prst="ellipse">
            <a:avLst/>
          </a:prstGeom>
          <a:solidFill>
            <a:srgbClr val="FFFFFF"/>
          </a:solidFill>
          <a:ln w="12700" cap="flat" cmpd="sng">
            <a:solidFill>
              <a:srgbClr val="DB536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800"/>
              <a:buFont typeface="Arial"/>
              <a:buNone/>
            </a:pPr>
            <a:endParaRPr sz="800">
              <a:solidFill>
                <a:srgbClr val="FFFFFF"/>
              </a:solidFill>
              <a:latin typeface="Georgia"/>
              <a:ea typeface="Georgia"/>
              <a:cs typeface="Georgia"/>
              <a:sym typeface="Georgia"/>
            </a:endParaRPr>
          </a:p>
        </p:txBody>
      </p:sp>
      <p:sp>
        <p:nvSpPr>
          <p:cNvPr id="747" name="Google Shape;747;p53"/>
          <p:cNvSpPr/>
          <p:nvPr/>
        </p:nvSpPr>
        <p:spPr>
          <a:xfrm>
            <a:off x="5895700" y="6250905"/>
            <a:ext cx="2629500" cy="125100"/>
          </a:xfrm>
          <a:prstGeom prst="rect">
            <a:avLst/>
          </a:prstGeom>
          <a:solidFill>
            <a:srgbClr val="DB536A"/>
          </a:solidFill>
          <a:ln w="12700" cap="flat" cmpd="sng">
            <a:solidFill>
              <a:srgbClr val="DB536A"/>
            </a:solidFill>
            <a:prstDash val="solid"/>
            <a:round/>
            <a:headEnd type="none" w="sm" len="sm"/>
            <a:tailEnd type="none" w="sm" len="sm"/>
          </a:ln>
        </p:spPr>
        <p:txBody>
          <a:bodyPr spcFirstLastPara="1" wrap="square" lIns="45675" tIns="164475" rIns="45675" bIns="45675" anchor="t" anchorCtr="0">
            <a:noAutofit/>
          </a:bodyPr>
          <a:lstStyle/>
          <a:p>
            <a:pPr marL="0" marR="0" lvl="0" indent="0" algn="ctr" rtl="0">
              <a:lnSpc>
                <a:spcPct val="90000"/>
              </a:lnSpc>
              <a:spcBef>
                <a:spcPts val="0"/>
              </a:spcBef>
              <a:spcAft>
                <a:spcPts val="0"/>
              </a:spcAft>
              <a:buClr>
                <a:schemeClr val="dk1"/>
              </a:buClr>
              <a:buSzPts val="800"/>
              <a:buFont typeface="Arial"/>
              <a:buNone/>
            </a:pPr>
            <a:endParaRPr sz="800">
              <a:solidFill>
                <a:srgbClr val="A32020"/>
              </a:solidFill>
              <a:latin typeface="Georgia"/>
              <a:ea typeface="Georgia"/>
              <a:cs typeface="Georgia"/>
              <a:sym typeface="Georgia"/>
            </a:endParaRPr>
          </a:p>
        </p:txBody>
      </p:sp>
      <p:sp>
        <p:nvSpPr>
          <p:cNvPr id="748" name="Google Shape;748;p53"/>
          <p:cNvSpPr/>
          <p:nvPr/>
        </p:nvSpPr>
        <p:spPr>
          <a:xfrm>
            <a:off x="3214550" y="2279779"/>
            <a:ext cx="2583000" cy="3971100"/>
          </a:xfrm>
          <a:prstGeom prst="rect">
            <a:avLst/>
          </a:prstGeom>
          <a:solidFill>
            <a:srgbClr val="FFFFFF"/>
          </a:solidFill>
          <a:ln w="12700" cap="flat" cmpd="sng">
            <a:solidFill>
              <a:srgbClr val="E0301E"/>
            </a:solidFill>
            <a:prstDash val="solid"/>
            <a:round/>
            <a:headEnd type="none" w="sm" len="sm"/>
            <a:tailEnd type="none" w="sm" len="sm"/>
          </a:ln>
        </p:spPr>
        <p:txBody>
          <a:bodyPr spcFirstLastPara="1" wrap="square" lIns="45675" tIns="216000" rIns="45675" bIns="45675" anchor="t" anchorCtr="0">
            <a:noAutofit/>
          </a:bodyPr>
          <a:lstStyle/>
          <a:p>
            <a:pPr marL="0" marR="0" lvl="0" indent="0" algn="ctr" rtl="0">
              <a:spcBef>
                <a:spcPts val="0"/>
              </a:spcBef>
              <a:spcAft>
                <a:spcPts val="0"/>
              </a:spcAft>
              <a:buClr>
                <a:srgbClr val="000000"/>
              </a:buClr>
              <a:buSzPts val="1800"/>
              <a:buFont typeface="Georgia"/>
              <a:buNone/>
            </a:pPr>
            <a:r>
              <a:rPr lang="en-US" sz="1800" b="1" i="1">
                <a:solidFill>
                  <a:srgbClr val="000000"/>
                </a:solidFill>
                <a:latin typeface="Georgia"/>
                <a:ea typeface="Georgia"/>
                <a:cs typeface="Georgia"/>
                <a:sym typeface="Georgia"/>
              </a:rPr>
              <a:t>Objectives</a:t>
            </a:r>
            <a:endParaRPr/>
          </a:p>
          <a:p>
            <a:pPr marL="0" marR="0" lvl="0" indent="0" algn="l" rtl="0">
              <a:spcBef>
                <a:spcPts val="0"/>
              </a:spcBef>
              <a:spcAft>
                <a:spcPts val="0"/>
              </a:spcAft>
              <a:buClr>
                <a:schemeClr val="dk1"/>
              </a:buClr>
              <a:buSzPts val="1200"/>
              <a:buFont typeface="Arial"/>
              <a:buNone/>
            </a:pPr>
            <a:endParaRPr sz="1200">
              <a:solidFill>
                <a:srgbClr val="000000"/>
              </a:solidFill>
              <a:latin typeface="Georgia"/>
              <a:ea typeface="Georgia"/>
              <a:cs typeface="Georgia"/>
              <a:sym typeface="Georgia"/>
            </a:endParaRPr>
          </a:p>
          <a:p>
            <a:pPr marL="228600" marR="0" lvl="0" indent="-228600" algn="l" rtl="0">
              <a:spcBef>
                <a:spcPts val="0"/>
              </a:spcBef>
              <a:spcAft>
                <a:spcPts val="0"/>
              </a:spcAft>
              <a:buClr>
                <a:schemeClr val="dk1"/>
              </a:buClr>
              <a:buSzPts val="1400"/>
              <a:buFont typeface="Georgia"/>
              <a:buAutoNum type="arabicPeriod"/>
            </a:pPr>
            <a:r>
              <a:rPr lang="en-US" sz="1400">
                <a:solidFill>
                  <a:schemeClr val="dk1"/>
                </a:solidFill>
                <a:latin typeface="Georgia"/>
                <a:ea typeface="Georgia"/>
                <a:cs typeface="Georgia"/>
                <a:sym typeface="Georgia"/>
              </a:rPr>
              <a:t>To explore how vocational education and training (VET) could be used as a tool to address barriers to inclusion for people with disability; </a:t>
            </a:r>
            <a:endParaRPr/>
          </a:p>
          <a:p>
            <a:pPr marL="228600" marR="0" lvl="0" indent="-139700" algn="l" rtl="0">
              <a:spcBef>
                <a:spcPts val="0"/>
              </a:spcBef>
              <a:spcAft>
                <a:spcPts val="0"/>
              </a:spcAft>
              <a:buClr>
                <a:schemeClr val="dk1"/>
              </a:buClr>
              <a:buSzPts val="1400"/>
              <a:buFont typeface="Georgia"/>
              <a:buNone/>
            </a:pPr>
            <a:endParaRPr sz="1400">
              <a:solidFill>
                <a:schemeClr val="dk1"/>
              </a:solidFill>
              <a:latin typeface="Georgia"/>
              <a:ea typeface="Georgia"/>
              <a:cs typeface="Georgia"/>
              <a:sym typeface="Georgia"/>
            </a:endParaRPr>
          </a:p>
          <a:p>
            <a:pPr marL="228600" marR="0" lvl="0" indent="-228600" algn="l" rtl="0">
              <a:spcBef>
                <a:spcPts val="0"/>
              </a:spcBef>
              <a:spcAft>
                <a:spcPts val="0"/>
              </a:spcAft>
              <a:buClr>
                <a:schemeClr val="dk1"/>
              </a:buClr>
              <a:buSzPts val="1400"/>
              <a:buFont typeface="Georgia"/>
              <a:buAutoNum type="arabicPeriod"/>
            </a:pPr>
            <a:r>
              <a:rPr lang="en-US" sz="1400">
                <a:solidFill>
                  <a:schemeClr val="dk1"/>
                </a:solidFill>
                <a:latin typeface="Georgia"/>
                <a:ea typeface="Georgia"/>
                <a:cs typeface="Georgia"/>
                <a:sym typeface="Georgia"/>
              </a:rPr>
              <a:t>To promote equal access to training and employment opportunities;</a:t>
            </a:r>
            <a:endParaRPr/>
          </a:p>
          <a:p>
            <a:pPr marL="228600" marR="0" lvl="0" indent="-139700" algn="l" rtl="0">
              <a:spcBef>
                <a:spcPts val="0"/>
              </a:spcBef>
              <a:spcAft>
                <a:spcPts val="0"/>
              </a:spcAft>
              <a:buClr>
                <a:schemeClr val="dk1"/>
              </a:buClr>
              <a:buSzPts val="1400"/>
              <a:buFont typeface="Georgia"/>
              <a:buNone/>
            </a:pPr>
            <a:endParaRPr sz="1400">
              <a:solidFill>
                <a:srgbClr val="000000"/>
              </a:solidFill>
              <a:latin typeface="Georgia"/>
              <a:ea typeface="Georgia"/>
              <a:cs typeface="Georgia"/>
              <a:sym typeface="Georgia"/>
            </a:endParaRPr>
          </a:p>
          <a:p>
            <a:pPr marL="228600" marR="0" lvl="0" indent="-228600" algn="l" rtl="0">
              <a:spcBef>
                <a:spcPts val="0"/>
              </a:spcBef>
              <a:spcAft>
                <a:spcPts val="0"/>
              </a:spcAft>
              <a:buClr>
                <a:srgbClr val="000000"/>
              </a:buClr>
              <a:buSzPts val="1400"/>
              <a:buFont typeface="Georgia"/>
              <a:buAutoNum type="arabicPeriod"/>
            </a:pPr>
            <a:r>
              <a:rPr lang="en-US" sz="1400">
                <a:solidFill>
                  <a:srgbClr val="000000"/>
                </a:solidFill>
                <a:latin typeface="Georgia"/>
                <a:ea typeface="Georgia"/>
                <a:cs typeface="Georgia"/>
                <a:sym typeface="Georgia"/>
              </a:rPr>
              <a:t>To improve efficiency within the development of training packages.</a:t>
            </a:r>
            <a:endParaRPr sz="1400">
              <a:solidFill>
                <a:srgbClr val="000000"/>
              </a:solidFill>
              <a:latin typeface="Georgia"/>
              <a:ea typeface="Georgia"/>
              <a:cs typeface="Georgia"/>
              <a:sym typeface="Georgia"/>
            </a:endParaRPr>
          </a:p>
        </p:txBody>
      </p:sp>
      <p:sp>
        <p:nvSpPr>
          <p:cNvPr id="749" name="Google Shape;749;p53"/>
          <p:cNvSpPr/>
          <p:nvPr/>
        </p:nvSpPr>
        <p:spPr>
          <a:xfrm>
            <a:off x="3984451" y="1337112"/>
            <a:ext cx="1083900" cy="1098600"/>
          </a:xfrm>
          <a:prstGeom prst="ellipse">
            <a:avLst/>
          </a:prstGeom>
          <a:solidFill>
            <a:srgbClr val="FFFFFF"/>
          </a:solidFill>
          <a:ln w="12700" cap="flat" cmpd="sng">
            <a:solidFill>
              <a:srgbClr val="E0301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800"/>
              <a:buFont typeface="Arial"/>
              <a:buNone/>
            </a:pPr>
            <a:endParaRPr sz="800">
              <a:solidFill>
                <a:srgbClr val="FFFFFF"/>
              </a:solidFill>
              <a:latin typeface="Georgia"/>
              <a:ea typeface="Georgia"/>
              <a:cs typeface="Georgia"/>
              <a:sym typeface="Georgia"/>
            </a:endParaRPr>
          </a:p>
        </p:txBody>
      </p:sp>
      <p:sp>
        <p:nvSpPr>
          <p:cNvPr id="750" name="Google Shape;750;p53"/>
          <p:cNvSpPr/>
          <p:nvPr/>
        </p:nvSpPr>
        <p:spPr>
          <a:xfrm>
            <a:off x="3214550" y="6250905"/>
            <a:ext cx="2583000" cy="125100"/>
          </a:xfrm>
          <a:prstGeom prst="rect">
            <a:avLst/>
          </a:prstGeom>
          <a:solidFill>
            <a:srgbClr val="E0301E"/>
          </a:solidFill>
          <a:ln w="12700" cap="flat" cmpd="sng">
            <a:solidFill>
              <a:srgbClr val="E0301E"/>
            </a:solidFill>
            <a:prstDash val="solid"/>
            <a:round/>
            <a:headEnd type="none" w="sm" len="sm"/>
            <a:tailEnd type="none" w="sm" len="sm"/>
          </a:ln>
        </p:spPr>
        <p:txBody>
          <a:bodyPr spcFirstLastPara="1" wrap="square" lIns="45675" tIns="164475" rIns="45675" bIns="45675" anchor="t" anchorCtr="0">
            <a:noAutofit/>
          </a:bodyPr>
          <a:lstStyle/>
          <a:p>
            <a:pPr marL="0" marR="0" lvl="0" indent="0" algn="ctr" rtl="0">
              <a:lnSpc>
                <a:spcPct val="90000"/>
              </a:lnSpc>
              <a:spcBef>
                <a:spcPts val="0"/>
              </a:spcBef>
              <a:spcAft>
                <a:spcPts val="0"/>
              </a:spcAft>
              <a:buClr>
                <a:schemeClr val="dk1"/>
              </a:buClr>
              <a:buSzPts val="800"/>
              <a:buFont typeface="Arial"/>
              <a:buNone/>
            </a:pPr>
            <a:endParaRPr sz="800">
              <a:solidFill>
                <a:srgbClr val="A32020"/>
              </a:solidFill>
              <a:latin typeface="Georgia"/>
              <a:ea typeface="Georgia"/>
              <a:cs typeface="Georgia"/>
              <a:sym typeface="Georgia"/>
            </a:endParaRPr>
          </a:p>
        </p:txBody>
      </p:sp>
      <p:sp>
        <p:nvSpPr>
          <p:cNvPr id="751" name="Google Shape;751;p53"/>
          <p:cNvSpPr/>
          <p:nvPr/>
        </p:nvSpPr>
        <p:spPr>
          <a:xfrm>
            <a:off x="1608911" y="1481851"/>
            <a:ext cx="532215" cy="804051"/>
          </a:xfrm>
          <a:custGeom>
            <a:avLst/>
            <a:gdLst/>
            <a:ahLst/>
            <a:cxnLst/>
            <a:rect l="l" t="t" r="r" b="b"/>
            <a:pathLst>
              <a:path w="519" h="844" extrusionOk="0">
                <a:moveTo>
                  <a:pt x="309" y="844"/>
                </a:moveTo>
                <a:cubicBezTo>
                  <a:pt x="209" y="844"/>
                  <a:pt x="209" y="844"/>
                  <a:pt x="209" y="844"/>
                </a:cubicBezTo>
                <a:cubicBezTo>
                  <a:pt x="197" y="844"/>
                  <a:pt x="188" y="835"/>
                  <a:pt x="188" y="823"/>
                </a:cubicBezTo>
                <a:cubicBezTo>
                  <a:pt x="188" y="811"/>
                  <a:pt x="197" y="801"/>
                  <a:pt x="209" y="801"/>
                </a:cubicBezTo>
                <a:cubicBezTo>
                  <a:pt x="309" y="801"/>
                  <a:pt x="309" y="801"/>
                  <a:pt x="309" y="801"/>
                </a:cubicBezTo>
                <a:cubicBezTo>
                  <a:pt x="321" y="801"/>
                  <a:pt x="331" y="811"/>
                  <a:pt x="331" y="823"/>
                </a:cubicBezTo>
                <a:cubicBezTo>
                  <a:pt x="331" y="835"/>
                  <a:pt x="321" y="844"/>
                  <a:pt x="309" y="844"/>
                </a:cubicBezTo>
                <a:close/>
                <a:moveTo>
                  <a:pt x="361" y="754"/>
                </a:moveTo>
                <a:cubicBezTo>
                  <a:pt x="361" y="742"/>
                  <a:pt x="351" y="732"/>
                  <a:pt x="339" y="732"/>
                </a:cubicBezTo>
                <a:cubicBezTo>
                  <a:pt x="179" y="732"/>
                  <a:pt x="179" y="732"/>
                  <a:pt x="179" y="732"/>
                </a:cubicBezTo>
                <a:cubicBezTo>
                  <a:pt x="167" y="732"/>
                  <a:pt x="158" y="742"/>
                  <a:pt x="158" y="754"/>
                </a:cubicBezTo>
                <a:cubicBezTo>
                  <a:pt x="158" y="766"/>
                  <a:pt x="167" y="775"/>
                  <a:pt x="179" y="775"/>
                </a:cubicBezTo>
                <a:cubicBezTo>
                  <a:pt x="339" y="775"/>
                  <a:pt x="339" y="775"/>
                  <a:pt x="339" y="775"/>
                </a:cubicBezTo>
                <a:cubicBezTo>
                  <a:pt x="351" y="775"/>
                  <a:pt x="361" y="766"/>
                  <a:pt x="361" y="754"/>
                </a:cubicBezTo>
                <a:close/>
                <a:moveTo>
                  <a:pt x="379" y="666"/>
                </a:moveTo>
                <a:cubicBezTo>
                  <a:pt x="379" y="536"/>
                  <a:pt x="417" y="484"/>
                  <a:pt x="454" y="435"/>
                </a:cubicBezTo>
                <a:cubicBezTo>
                  <a:pt x="486" y="392"/>
                  <a:pt x="519" y="348"/>
                  <a:pt x="519" y="267"/>
                </a:cubicBezTo>
                <a:cubicBezTo>
                  <a:pt x="519" y="138"/>
                  <a:pt x="438" y="0"/>
                  <a:pt x="259" y="0"/>
                </a:cubicBezTo>
                <a:cubicBezTo>
                  <a:pt x="81" y="0"/>
                  <a:pt x="0" y="138"/>
                  <a:pt x="0" y="267"/>
                </a:cubicBezTo>
                <a:cubicBezTo>
                  <a:pt x="0" y="348"/>
                  <a:pt x="33" y="392"/>
                  <a:pt x="64" y="435"/>
                </a:cubicBezTo>
                <a:cubicBezTo>
                  <a:pt x="102" y="484"/>
                  <a:pt x="140" y="536"/>
                  <a:pt x="140" y="666"/>
                </a:cubicBezTo>
                <a:cubicBezTo>
                  <a:pt x="140" y="685"/>
                  <a:pt x="155" y="701"/>
                  <a:pt x="175" y="701"/>
                </a:cubicBezTo>
                <a:cubicBezTo>
                  <a:pt x="344" y="701"/>
                  <a:pt x="344" y="701"/>
                  <a:pt x="344" y="701"/>
                </a:cubicBezTo>
                <a:cubicBezTo>
                  <a:pt x="363" y="701"/>
                  <a:pt x="379" y="685"/>
                  <a:pt x="379" y="666"/>
                </a:cubicBezTo>
                <a:close/>
                <a:moveTo>
                  <a:pt x="120" y="393"/>
                </a:moveTo>
                <a:cubicBezTo>
                  <a:pt x="90" y="354"/>
                  <a:pt x="69" y="325"/>
                  <a:pt x="69" y="267"/>
                </a:cubicBezTo>
                <a:cubicBezTo>
                  <a:pt x="69" y="121"/>
                  <a:pt x="172" y="70"/>
                  <a:pt x="259" y="70"/>
                </a:cubicBezTo>
                <a:cubicBezTo>
                  <a:pt x="347" y="70"/>
                  <a:pt x="449" y="121"/>
                  <a:pt x="449" y="267"/>
                </a:cubicBezTo>
                <a:cubicBezTo>
                  <a:pt x="449" y="325"/>
                  <a:pt x="428" y="354"/>
                  <a:pt x="399" y="393"/>
                </a:cubicBezTo>
                <a:cubicBezTo>
                  <a:pt x="362" y="442"/>
                  <a:pt x="317" y="502"/>
                  <a:pt x="310" y="631"/>
                </a:cubicBezTo>
                <a:cubicBezTo>
                  <a:pt x="208" y="631"/>
                  <a:pt x="208" y="631"/>
                  <a:pt x="208" y="631"/>
                </a:cubicBezTo>
                <a:cubicBezTo>
                  <a:pt x="202" y="502"/>
                  <a:pt x="157" y="442"/>
                  <a:pt x="120" y="393"/>
                </a:cubicBezTo>
                <a:close/>
                <a:moveTo>
                  <a:pt x="160" y="259"/>
                </a:moveTo>
                <a:cubicBezTo>
                  <a:pt x="160" y="189"/>
                  <a:pt x="210" y="164"/>
                  <a:pt x="252" y="164"/>
                </a:cubicBezTo>
                <a:cubicBezTo>
                  <a:pt x="264" y="164"/>
                  <a:pt x="273" y="155"/>
                  <a:pt x="273" y="143"/>
                </a:cubicBezTo>
                <a:cubicBezTo>
                  <a:pt x="273" y="131"/>
                  <a:pt x="264" y="121"/>
                  <a:pt x="252" y="121"/>
                </a:cubicBezTo>
                <a:cubicBezTo>
                  <a:pt x="187" y="121"/>
                  <a:pt x="117" y="164"/>
                  <a:pt x="117" y="259"/>
                </a:cubicBezTo>
                <a:cubicBezTo>
                  <a:pt x="117" y="271"/>
                  <a:pt x="127" y="281"/>
                  <a:pt x="139" y="281"/>
                </a:cubicBezTo>
                <a:cubicBezTo>
                  <a:pt x="151" y="281"/>
                  <a:pt x="160" y="271"/>
                  <a:pt x="160" y="259"/>
                </a:cubicBezTo>
                <a:close/>
              </a:path>
            </a:pathLst>
          </a:custGeom>
          <a:solidFill>
            <a:srgbClr val="A3202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2" name="Google Shape;752;p53" title="Checklist"/>
          <p:cNvSpPr/>
          <p:nvPr/>
        </p:nvSpPr>
        <p:spPr>
          <a:xfrm>
            <a:off x="4233790" y="1481851"/>
            <a:ext cx="585267" cy="809223"/>
          </a:xfrm>
          <a:custGeom>
            <a:avLst/>
            <a:gdLst/>
            <a:ahLst/>
            <a:cxnLst/>
            <a:rect l="l" t="t" r="r" b="b"/>
            <a:pathLst>
              <a:path w="546" h="753" extrusionOk="0">
                <a:moveTo>
                  <a:pt x="546" y="67"/>
                </a:moveTo>
                <a:cubicBezTo>
                  <a:pt x="546" y="718"/>
                  <a:pt x="546" y="718"/>
                  <a:pt x="546" y="718"/>
                </a:cubicBezTo>
                <a:cubicBezTo>
                  <a:pt x="546" y="738"/>
                  <a:pt x="530" y="753"/>
                  <a:pt x="511" y="753"/>
                </a:cubicBezTo>
                <a:cubicBezTo>
                  <a:pt x="34" y="753"/>
                  <a:pt x="34" y="753"/>
                  <a:pt x="34" y="753"/>
                </a:cubicBezTo>
                <a:cubicBezTo>
                  <a:pt x="15" y="753"/>
                  <a:pt x="0" y="738"/>
                  <a:pt x="0" y="718"/>
                </a:cubicBezTo>
                <a:cubicBezTo>
                  <a:pt x="0" y="67"/>
                  <a:pt x="0" y="67"/>
                  <a:pt x="0" y="67"/>
                </a:cubicBezTo>
                <a:cubicBezTo>
                  <a:pt x="0" y="48"/>
                  <a:pt x="15" y="32"/>
                  <a:pt x="34" y="32"/>
                </a:cubicBezTo>
                <a:cubicBezTo>
                  <a:pt x="194" y="32"/>
                  <a:pt x="194" y="32"/>
                  <a:pt x="194" y="32"/>
                </a:cubicBezTo>
                <a:cubicBezTo>
                  <a:pt x="192" y="40"/>
                  <a:pt x="190" y="48"/>
                  <a:pt x="190" y="57"/>
                </a:cubicBezTo>
                <a:cubicBezTo>
                  <a:pt x="190" y="63"/>
                  <a:pt x="187" y="69"/>
                  <a:pt x="182" y="73"/>
                </a:cubicBezTo>
                <a:cubicBezTo>
                  <a:pt x="36" y="73"/>
                  <a:pt x="36" y="73"/>
                  <a:pt x="36" y="73"/>
                </a:cubicBezTo>
                <a:cubicBezTo>
                  <a:pt x="36" y="719"/>
                  <a:pt x="36" y="719"/>
                  <a:pt x="36" y="719"/>
                </a:cubicBezTo>
                <a:cubicBezTo>
                  <a:pt x="509" y="719"/>
                  <a:pt x="509" y="719"/>
                  <a:pt x="509" y="719"/>
                </a:cubicBezTo>
                <a:cubicBezTo>
                  <a:pt x="509" y="73"/>
                  <a:pt x="509" y="73"/>
                  <a:pt x="509" y="73"/>
                </a:cubicBezTo>
                <a:cubicBezTo>
                  <a:pt x="363" y="73"/>
                  <a:pt x="363" y="73"/>
                  <a:pt x="363" y="73"/>
                </a:cubicBezTo>
                <a:cubicBezTo>
                  <a:pt x="358" y="69"/>
                  <a:pt x="355" y="63"/>
                  <a:pt x="355" y="57"/>
                </a:cubicBezTo>
                <a:cubicBezTo>
                  <a:pt x="355" y="48"/>
                  <a:pt x="353" y="40"/>
                  <a:pt x="351" y="32"/>
                </a:cubicBezTo>
                <a:cubicBezTo>
                  <a:pt x="511" y="32"/>
                  <a:pt x="511" y="32"/>
                  <a:pt x="511" y="32"/>
                </a:cubicBezTo>
                <a:cubicBezTo>
                  <a:pt x="530" y="32"/>
                  <a:pt x="546" y="48"/>
                  <a:pt x="546" y="67"/>
                </a:cubicBezTo>
                <a:close/>
                <a:moveTo>
                  <a:pt x="468" y="203"/>
                </a:moveTo>
                <a:cubicBezTo>
                  <a:pt x="468" y="676"/>
                  <a:pt x="468" y="676"/>
                  <a:pt x="468" y="676"/>
                </a:cubicBezTo>
                <a:cubicBezTo>
                  <a:pt x="77" y="676"/>
                  <a:pt x="77" y="676"/>
                  <a:pt x="77" y="676"/>
                </a:cubicBezTo>
                <a:cubicBezTo>
                  <a:pt x="77" y="203"/>
                  <a:pt x="77" y="203"/>
                  <a:pt x="77" y="203"/>
                </a:cubicBezTo>
                <a:cubicBezTo>
                  <a:pt x="78" y="203"/>
                  <a:pt x="78" y="203"/>
                  <a:pt x="79" y="203"/>
                </a:cubicBezTo>
                <a:cubicBezTo>
                  <a:pt x="467" y="203"/>
                  <a:pt x="467" y="203"/>
                  <a:pt x="467" y="203"/>
                </a:cubicBezTo>
                <a:cubicBezTo>
                  <a:pt x="467" y="203"/>
                  <a:pt x="468" y="203"/>
                  <a:pt x="468" y="203"/>
                </a:cubicBezTo>
                <a:close/>
                <a:moveTo>
                  <a:pt x="286" y="401"/>
                </a:moveTo>
                <a:cubicBezTo>
                  <a:pt x="277" y="392"/>
                  <a:pt x="263" y="392"/>
                  <a:pt x="255" y="401"/>
                </a:cubicBezTo>
                <a:cubicBezTo>
                  <a:pt x="185" y="471"/>
                  <a:pt x="185" y="471"/>
                  <a:pt x="185" y="471"/>
                </a:cubicBezTo>
                <a:cubicBezTo>
                  <a:pt x="160" y="446"/>
                  <a:pt x="160" y="446"/>
                  <a:pt x="160" y="446"/>
                </a:cubicBezTo>
                <a:cubicBezTo>
                  <a:pt x="152" y="438"/>
                  <a:pt x="138" y="438"/>
                  <a:pt x="130" y="446"/>
                </a:cubicBezTo>
                <a:cubicBezTo>
                  <a:pt x="121" y="454"/>
                  <a:pt x="121" y="468"/>
                  <a:pt x="130" y="477"/>
                </a:cubicBezTo>
                <a:cubicBezTo>
                  <a:pt x="170" y="517"/>
                  <a:pt x="170" y="517"/>
                  <a:pt x="170" y="517"/>
                </a:cubicBezTo>
                <a:cubicBezTo>
                  <a:pt x="174" y="521"/>
                  <a:pt x="179" y="523"/>
                  <a:pt x="185" y="523"/>
                </a:cubicBezTo>
                <a:cubicBezTo>
                  <a:pt x="191" y="523"/>
                  <a:pt x="196" y="521"/>
                  <a:pt x="200" y="517"/>
                </a:cubicBezTo>
                <a:cubicBezTo>
                  <a:pt x="286" y="431"/>
                  <a:pt x="286" y="431"/>
                  <a:pt x="286" y="431"/>
                </a:cubicBezTo>
                <a:cubicBezTo>
                  <a:pt x="294" y="423"/>
                  <a:pt x="294" y="409"/>
                  <a:pt x="286" y="401"/>
                </a:cubicBezTo>
                <a:close/>
                <a:moveTo>
                  <a:pt x="286" y="267"/>
                </a:moveTo>
                <a:cubicBezTo>
                  <a:pt x="277" y="258"/>
                  <a:pt x="263" y="258"/>
                  <a:pt x="255" y="267"/>
                </a:cubicBezTo>
                <a:cubicBezTo>
                  <a:pt x="185" y="337"/>
                  <a:pt x="185" y="337"/>
                  <a:pt x="185" y="337"/>
                </a:cubicBezTo>
                <a:cubicBezTo>
                  <a:pt x="160" y="312"/>
                  <a:pt x="160" y="312"/>
                  <a:pt x="160" y="312"/>
                </a:cubicBezTo>
                <a:cubicBezTo>
                  <a:pt x="152" y="303"/>
                  <a:pt x="138" y="303"/>
                  <a:pt x="130" y="312"/>
                </a:cubicBezTo>
                <a:cubicBezTo>
                  <a:pt x="121" y="320"/>
                  <a:pt x="121" y="334"/>
                  <a:pt x="130" y="343"/>
                </a:cubicBezTo>
                <a:cubicBezTo>
                  <a:pt x="170" y="383"/>
                  <a:pt x="170" y="383"/>
                  <a:pt x="170" y="383"/>
                </a:cubicBezTo>
                <a:cubicBezTo>
                  <a:pt x="174" y="387"/>
                  <a:pt x="179" y="389"/>
                  <a:pt x="185" y="389"/>
                </a:cubicBezTo>
                <a:cubicBezTo>
                  <a:pt x="191" y="389"/>
                  <a:pt x="196" y="387"/>
                  <a:pt x="200" y="383"/>
                </a:cubicBezTo>
                <a:cubicBezTo>
                  <a:pt x="286" y="297"/>
                  <a:pt x="286" y="297"/>
                  <a:pt x="286" y="297"/>
                </a:cubicBezTo>
                <a:cubicBezTo>
                  <a:pt x="294" y="289"/>
                  <a:pt x="294" y="275"/>
                  <a:pt x="286" y="267"/>
                </a:cubicBezTo>
                <a:close/>
                <a:moveTo>
                  <a:pt x="77" y="138"/>
                </a:moveTo>
                <a:cubicBezTo>
                  <a:pt x="77" y="119"/>
                  <a:pt x="92" y="104"/>
                  <a:pt x="111" y="104"/>
                </a:cubicBezTo>
                <a:cubicBezTo>
                  <a:pt x="169" y="104"/>
                  <a:pt x="169" y="104"/>
                  <a:pt x="169" y="104"/>
                </a:cubicBezTo>
                <a:cubicBezTo>
                  <a:pt x="195" y="104"/>
                  <a:pt x="216" y="83"/>
                  <a:pt x="216" y="57"/>
                </a:cubicBezTo>
                <a:cubicBezTo>
                  <a:pt x="216" y="25"/>
                  <a:pt x="242" y="0"/>
                  <a:pt x="273" y="0"/>
                </a:cubicBezTo>
                <a:cubicBezTo>
                  <a:pt x="304" y="0"/>
                  <a:pt x="329" y="25"/>
                  <a:pt x="329" y="57"/>
                </a:cubicBezTo>
                <a:cubicBezTo>
                  <a:pt x="329" y="83"/>
                  <a:pt x="350" y="104"/>
                  <a:pt x="377" y="104"/>
                </a:cubicBezTo>
                <a:cubicBezTo>
                  <a:pt x="435" y="104"/>
                  <a:pt x="435" y="104"/>
                  <a:pt x="435" y="104"/>
                </a:cubicBezTo>
                <a:cubicBezTo>
                  <a:pt x="453" y="104"/>
                  <a:pt x="468" y="119"/>
                  <a:pt x="468" y="138"/>
                </a:cubicBezTo>
                <a:cubicBezTo>
                  <a:pt x="468" y="168"/>
                  <a:pt x="468" y="168"/>
                  <a:pt x="468" y="168"/>
                </a:cubicBezTo>
                <a:cubicBezTo>
                  <a:pt x="468" y="171"/>
                  <a:pt x="468" y="174"/>
                  <a:pt x="467" y="177"/>
                </a:cubicBezTo>
                <a:cubicBezTo>
                  <a:pt x="79" y="177"/>
                  <a:pt x="79" y="177"/>
                  <a:pt x="79" y="177"/>
                </a:cubicBezTo>
                <a:cubicBezTo>
                  <a:pt x="78" y="174"/>
                  <a:pt x="77" y="171"/>
                  <a:pt x="77" y="168"/>
                </a:cubicBezTo>
                <a:lnTo>
                  <a:pt x="77" y="138"/>
                </a:lnTo>
                <a:close/>
                <a:moveTo>
                  <a:pt x="250" y="57"/>
                </a:moveTo>
                <a:cubicBezTo>
                  <a:pt x="250" y="69"/>
                  <a:pt x="260" y="79"/>
                  <a:pt x="273" y="79"/>
                </a:cubicBezTo>
                <a:cubicBezTo>
                  <a:pt x="285" y="79"/>
                  <a:pt x="296" y="69"/>
                  <a:pt x="296" y="57"/>
                </a:cubicBezTo>
                <a:cubicBezTo>
                  <a:pt x="296" y="44"/>
                  <a:pt x="285" y="34"/>
                  <a:pt x="273" y="34"/>
                </a:cubicBezTo>
                <a:cubicBezTo>
                  <a:pt x="260" y="34"/>
                  <a:pt x="250" y="44"/>
                  <a:pt x="250" y="57"/>
                </a:cubicBezTo>
                <a:close/>
              </a:path>
            </a:pathLst>
          </a:custGeom>
          <a:solidFill>
            <a:srgbClr val="E0301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3" name="Google Shape;753;p53" title="Globe"/>
          <p:cNvSpPr/>
          <p:nvPr/>
        </p:nvSpPr>
        <p:spPr>
          <a:xfrm>
            <a:off x="6836844" y="1505159"/>
            <a:ext cx="906194" cy="804051"/>
          </a:xfrm>
          <a:custGeom>
            <a:avLst/>
            <a:gdLst/>
            <a:ahLst/>
            <a:cxnLst/>
            <a:rect l="l" t="t" r="r" b="b"/>
            <a:pathLst>
              <a:path w="973" h="863" extrusionOk="0">
                <a:moveTo>
                  <a:pt x="892" y="284"/>
                </a:moveTo>
                <a:cubicBezTo>
                  <a:pt x="828" y="109"/>
                  <a:pt x="663" y="0"/>
                  <a:pt x="487" y="0"/>
                </a:cubicBezTo>
                <a:cubicBezTo>
                  <a:pt x="438" y="0"/>
                  <a:pt x="388" y="8"/>
                  <a:pt x="339" y="26"/>
                </a:cubicBezTo>
                <a:cubicBezTo>
                  <a:pt x="116" y="108"/>
                  <a:pt x="0" y="355"/>
                  <a:pt x="82" y="579"/>
                </a:cubicBezTo>
                <a:cubicBezTo>
                  <a:pt x="145" y="754"/>
                  <a:pt x="311" y="863"/>
                  <a:pt x="487" y="863"/>
                </a:cubicBezTo>
                <a:cubicBezTo>
                  <a:pt x="536" y="863"/>
                  <a:pt x="586" y="854"/>
                  <a:pt x="634" y="836"/>
                </a:cubicBezTo>
                <a:cubicBezTo>
                  <a:pt x="858" y="755"/>
                  <a:pt x="973" y="508"/>
                  <a:pt x="892" y="284"/>
                </a:cubicBezTo>
                <a:close/>
                <a:moveTo>
                  <a:pt x="866" y="426"/>
                </a:moveTo>
                <a:cubicBezTo>
                  <a:pt x="860" y="450"/>
                  <a:pt x="851" y="475"/>
                  <a:pt x="837" y="499"/>
                </a:cubicBezTo>
                <a:cubicBezTo>
                  <a:pt x="819" y="457"/>
                  <a:pt x="791" y="415"/>
                  <a:pt x="756" y="375"/>
                </a:cubicBezTo>
                <a:cubicBezTo>
                  <a:pt x="788" y="325"/>
                  <a:pt x="805" y="272"/>
                  <a:pt x="801" y="220"/>
                </a:cubicBezTo>
                <a:cubicBezTo>
                  <a:pt x="818" y="245"/>
                  <a:pt x="832" y="272"/>
                  <a:pt x="843" y="302"/>
                </a:cubicBezTo>
                <a:cubicBezTo>
                  <a:pt x="858" y="342"/>
                  <a:pt x="865" y="384"/>
                  <a:pt x="866" y="426"/>
                </a:cubicBezTo>
                <a:close/>
                <a:moveTo>
                  <a:pt x="757" y="178"/>
                </a:moveTo>
                <a:cubicBezTo>
                  <a:pt x="777" y="232"/>
                  <a:pt x="766" y="293"/>
                  <a:pt x="732" y="349"/>
                </a:cubicBezTo>
                <a:cubicBezTo>
                  <a:pt x="692" y="309"/>
                  <a:pt x="646" y="271"/>
                  <a:pt x="596" y="238"/>
                </a:cubicBezTo>
                <a:cubicBezTo>
                  <a:pt x="620" y="198"/>
                  <a:pt x="626" y="156"/>
                  <a:pt x="612" y="118"/>
                </a:cubicBezTo>
                <a:cubicBezTo>
                  <a:pt x="604" y="96"/>
                  <a:pt x="590" y="77"/>
                  <a:pt x="571" y="62"/>
                </a:cubicBezTo>
                <a:cubicBezTo>
                  <a:pt x="638" y="77"/>
                  <a:pt x="698" y="110"/>
                  <a:pt x="747" y="156"/>
                </a:cubicBezTo>
                <a:cubicBezTo>
                  <a:pt x="751" y="163"/>
                  <a:pt x="754" y="170"/>
                  <a:pt x="757" y="178"/>
                </a:cubicBezTo>
                <a:close/>
                <a:moveTo>
                  <a:pt x="117" y="411"/>
                </a:moveTo>
                <a:cubicBezTo>
                  <a:pt x="114" y="403"/>
                  <a:pt x="112" y="396"/>
                  <a:pt x="110" y="388"/>
                </a:cubicBezTo>
                <a:cubicBezTo>
                  <a:pt x="118" y="320"/>
                  <a:pt x="144" y="256"/>
                  <a:pt x="185" y="202"/>
                </a:cubicBezTo>
                <a:cubicBezTo>
                  <a:pt x="180" y="226"/>
                  <a:pt x="182" y="249"/>
                  <a:pt x="190" y="271"/>
                </a:cubicBezTo>
                <a:cubicBezTo>
                  <a:pt x="203" y="310"/>
                  <a:pt x="236" y="338"/>
                  <a:pt x="279" y="354"/>
                </a:cubicBezTo>
                <a:cubicBezTo>
                  <a:pt x="262" y="411"/>
                  <a:pt x="251" y="469"/>
                  <a:pt x="246" y="526"/>
                </a:cubicBezTo>
                <a:cubicBezTo>
                  <a:pt x="183" y="505"/>
                  <a:pt x="136" y="464"/>
                  <a:pt x="117" y="411"/>
                </a:cubicBezTo>
                <a:close/>
                <a:moveTo>
                  <a:pt x="567" y="220"/>
                </a:moveTo>
                <a:cubicBezTo>
                  <a:pt x="519" y="191"/>
                  <a:pt x="468" y="168"/>
                  <a:pt x="417" y="152"/>
                </a:cubicBezTo>
                <a:cubicBezTo>
                  <a:pt x="448" y="113"/>
                  <a:pt x="480" y="84"/>
                  <a:pt x="512" y="68"/>
                </a:cubicBezTo>
                <a:cubicBezTo>
                  <a:pt x="545" y="80"/>
                  <a:pt x="569" y="102"/>
                  <a:pt x="579" y="130"/>
                </a:cubicBezTo>
                <a:cubicBezTo>
                  <a:pt x="589" y="157"/>
                  <a:pt x="585" y="189"/>
                  <a:pt x="567" y="220"/>
                </a:cubicBezTo>
                <a:close/>
                <a:moveTo>
                  <a:pt x="446" y="57"/>
                </a:moveTo>
                <a:cubicBezTo>
                  <a:pt x="451" y="57"/>
                  <a:pt x="457" y="58"/>
                  <a:pt x="462" y="58"/>
                </a:cubicBezTo>
                <a:cubicBezTo>
                  <a:pt x="439" y="75"/>
                  <a:pt x="416" y="98"/>
                  <a:pt x="394" y="125"/>
                </a:cubicBezTo>
                <a:cubicBezTo>
                  <a:pt x="374" y="70"/>
                  <a:pt x="374" y="70"/>
                  <a:pt x="374" y="70"/>
                </a:cubicBezTo>
                <a:cubicBezTo>
                  <a:pt x="385" y="66"/>
                  <a:pt x="397" y="63"/>
                  <a:pt x="409" y="61"/>
                </a:cubicBezTo>
                <a:cubicBezTo>
                  <a:pt x="421" y="59"/>
                  <a:pt x="434" y="57"/>
                  <a:pt x="446" y="57"/>
                </a:cubicBezTo>
                <a:close/>
                <a:moveTo>
                  <a:pt x="341" y="81"/>
                </a:moveTo>
                <a:cubicBezTo>
                  <a:pt x="361" y="137"/>
                  <a:pt x="361" y="137"/>
                  <a:pt x="361" y="137"/>
                </a:cubicBezTo>
                <a:cubicBezTo>
                  <a:pt x="327" y="130"/>
                  <a:pt x="295" y="128"/>
                  <a:pt x="266" y="130"/>
                </a:cubicBezTo>
                <a:cubicBezTo>
                  <a:pt x="278" y="117"/>
                  <a:pt x="293" y="106"/>
                  <a:pt x="309" y="97"/>
                </a:cubicBezTo>
                <a:cubicBezTo>
                  <a:pt x="319" y="91"/>
                  <a:pt x="330" y="86"/>
                  <a:pt x="341" y="81"/>
                </a:cubicBezTo>
                <a:close/>
                <a:moveTo>
                  <a:pt x="234" y="169"/>
                </a:moveTo>
                <a:cubicBezTo>
                  <a:pt x="269" y="161"/>
                  <a:pt x="312" y="162"/>
                  <a:pt x="361" y="173"/>
                </a:cubicBezTo>
                <a:cubicBezTo>
                  <a:pt x="332" y="217"/>
                  <a:pt x="308" y="268"/>
                  <a:pt x="290" y="321"/>
                </a:cubicBezTo>
                <a:cubicBezTo>
                  <a:pt x="257" y="309"/>
                  <a:pt x="232" y="288"/>
                  <a:pt x="222" y="259"/>
                </a:cubicBezTo>
                <a:cubicBezTo>
                  <a:pt x="212" y="232"/>
                  <a:pt x="216" y="200"/>
                  <a:pt x="234" y="169"/>
                </a:cubicBezTo>
                <a:close/>
                <a:moveTo>
                  <a:pt x="384" y="200"/>
                </a:moveTo>
                <a:cubicBezTo>
                  <a:pt x="428" y="321"/>
                  <a:pt x="428" y="321"/>
                  <a:pt x="428" y="321"/>
                </a:cubicBezTo>
                <a:cubicBezTo>
                  <a:pt x="404" y="328"/>
                  <a:pt x="379" y="332"/>
                  <a:pt x="356" y="332"/>
                </a:cubicBezTo>
                <a:cubicBezTo>
                  <a:pt x="344" y="332"/>
                  <a:pt x="334" y="330"/>
                  <a:pt x="323" y="329"/>
                </a:cubicBezTo>
                <a:cubicBezTo>
                  <a:pt x="340" y="283"/>
                  <a:pt x="360" y="239"/>
                  <a:pt x="384" y="200"/>
                </a:cubicBezTo>
                <a:close/>
                <a:moveTo>
                  <a:pt x="417" y="188"/>
                </a:moveTo>
                <a:cubicBezTo>
                  <a:pt x="461" y="203"/>
                  <a:pt x="504" y="223"/>
                  <a:pt x="546" y="248"/>
                </a:cubicBezTo>
                <a:cubicBezTo>
                  <a:pt x="524" y="273"/>
                  <a:pt x="495" y="294"/>
                  <a:pt x="461" y="309"/>
                </a:cubicBezTo>
                <a:lnTo>
                  <a:pt x="417" y="188"/>
                </a:lnTo>
                <a:close/>
                <a:moveTo>
                  <a:pt x="312" y="363"/>
                </a:moveTo>
                <a:cubicBezTo>
                  <a:pt x="326" y="365"/>
                  <a:pt x="340" y="366"/>
                  <a:pt x="356" y="366"/>
                </a:cubicBezTo>
                <a:cubicBezTo>
                  <a:pt x="384" y="366"/>
                  <a:pt x="412" y="362"/>
                  <a:pt x="440" y="353"/>
                </a:cubicBezTo>
                <a:cubicBezTo>
                  <a:pt x="501" y="520"/>
                  <a:pt x="501" y="520"/>
                  <a:pt x="501" y="520"/>
                </a:cubicBezTo>
                <a:cubicBezTo>
                  <a:pt x="454" y="535"/>
                  <a:pt x="405" y="543"/>
                  <a:pt x="359" y="543"/>
                </a:cubicBezTo>
                <a:cubicBezTo>
                  <a:pt x="359" y="543"/>
                  <a:pt x="359" y="543"/>
                  <a:pt x="359" y="543"/>
                </a:cubicBezTo>
                <a:cubicBezTo>
                  <a:pt x="331" y="543"/>
                  <a:pt x="305" y="541"/>
                  <a:pt x="280" y="535"/>
                </a:cubicBezTo>
                <a:cubicBezTo>
                  <a:pt x="284" y="479"/>
                  <a:pt x="295" y="420"/>
                  <a:pt x="312" y="363"/>
                </a:cubicBezTo>
                <a:close/>
                <a:moveTo>
                  <a:pt x="472" y="341"/>
                </a:moveTo>
                <a:cubicBezTo>
                  <a:pt x="514" y="324"/>
                  <a:pt x="550" y="298"/>
                  <a:pt x="576" y="266"/>
                </a:cubicBezTo>
                <a:cubicBezTo>
                  <a:pt x="627" y="299"/>
                  <a:pt x="673" y="337"/>
                  <a:pt x="712" y="378"/>
                </a:cubicBezTo>
                <a:cubicBezTo>
                  <a:pt x="671" y="431"/>
                  <a:pt x="609" y="478"/>
                  <a:pt x="533" y="508"/>
                </a:cubicBezTo>
                <a:lnTo>
                  <a:pt x="472" y="341"/>
                </a:lnTo>
                <a:close/>
                <a:moveTo>
                  <a:pt x="245" y="562"/>
                </a:moveTo>
                <a:cubicBezTo>
                  <a:pt x="243" y="615"/>
                  <a:pt x="249" y="665"/>
                  <a:pt x="262" y="708"/>
                </a:cubicBezTo>
                <a:cubicBezTo>
                  <a:pt x="236" y="699"/>
                  <a:pt x="213" y="686"/>
                  <a:pt x="194" y="671"/>
                </a:cubicBezTo>
                <a:cubicBezTo>
                  <a:pt x="167" y="639"/>
                  <a:pt x="145" y="602"/>
                  <a:pt x="131" y="561"/>
                </a:cubicBezTo>
                <a:cubicBezTo>
                  <a:pt x="120" y="531"/>
                  <a:pt x="113" y="501"/>
                  <a:pt x="110" y="471"/>
                </a:cubicBezTo>
                <a:cubicBezTo>
                  <a:pt x="140" y="513"/>
                  <a:pt x="187" y="544"/>
                  <a:pt x="245" y="562"/>
                </a:cubicBezTo>
                <a:close/>
                <a:moveTo>
                  <a:pt x="301" y="718"/>
                </a:moveTo>
                <a:cubicBezTo>
                  <a:pt x="285" y="675"/>
                  <a:pt x="278" y="625"/>
                  <a:pt x="279" y="570"/>
                </a:cubicBezTo>
                <a:cubicBezTo>
                  <a:pt x="304" y="575"/>
                  <a:pt x="331" y="578"/>
                  <a:pt x="359" y="578"/>
                </a:cubicBezTo>
                <a:cubicBezTo>
                  <a:pt x="359" y="578"/>
                  <a:pt x="359" y="578"/>
                  <a:pt x="359" y="578"/>
                </a:cubicBezTo>
                <a:cubicBezTo>
                  <a:pt x="410" y="578"/>
                  <a:pt x="461" y="569"/>
                  <a:pt x="512" y="552"/>
                </a:cubicBezTo>
                <a:cubicBezTo>
                  <a:pt x="568" y="706"/>
                  <a:pt x="568" y="706"/>
                  <a:pt x="568" y="706"/>
                </a:cubicBezTo>
                <a:cubicBezTo>
                  <a:pt x="477" y="736"/>
                  <a:pt x="383" y="741"/>
                  <a:pt x="302" y="721"/>
                </a:cubicBezTo>
                <a:cubicBezTo>
                  <a:pt x="302" y="720"/>
                  <a:pt x="301" y="719"/>
                  <a:pt x="301" y="718"/>
                </a:cubicBezTo>
                <a:close/>
                <a:moveTo>
                  <a:pt x="545" y="541"/>
                </a:moveTo>
                <a:cubicBezTo>
                  <a:pt x="625" y="509"/>
                  <a:pt x="690" y="460"/>
                  <a:pt x="735" y="404"/>
                </a:cubicBezTo>
                <a:cubicBezTo>
                  <a:pt x="771" y="445"/>
                  <a:pt x="798" y="489"/>
                  <a:pt x="813" y="531"/>
                </a:cubicBezTo>
                <a:cubicBezTo>
                  <a:pt x="814" y="532"/>
                  <a:pt x="814" y="533"/>
                  <a:pt x="815" y="534"/>
                </a:cubicBezTo>
                <a:cubicBezTo>
                  <a:pt x="765" y="602"/>
                  <a:pt x="690" y="658"/>
                  <a:pt x="601" y="694"/>
                </a:cubicBezTo>
                <a:lnTo>
                  <a:pt x="545" y="541"/>
                </a:lnTo>
                <a:close/>
                <a:moveTo>
                  <a:pt x="334" y="778"/>
                </a:moveTo>
                <a:cubicBezTo>
                  <a:pt x="330" y="773"/>
                  <a:pt x="326" y="767"/>
                  <a:pt x="322" y="761"/>
                </a:cubicBezTo>
                <a:cubicBezTo>
                  <a:pt x="348" y="765"/>
                  <a:pt x="376" y="768"/>
                  <a:pt x="404" y="768"/>
                </a:cubicBezTo>
                <a:cubicBezTo>
                  <a:pt x="462" y="768"/>
                  <a:pt x="522" y="758"/>
                  <a:pt x="580" y="739"/>
                </a:cubicBezTo>
                <a:cubicBezTo>
                  <a:pt x="600" y="793"/>
                  <a:pt x="600" y="793"/>
                  <a:pt x="600" y="793"/>
                </a:cubicBezTo>
                <a:cubicBezTo>
                  <a:pt x="563" y="804"/>
                  <a:pt x="525" y="811"/>
                  <a:pt x="487" y="811"/>
                </a:cubicBezTo>
                <a:cubicBezTo>
                  <a:pt x="433" y="811"/>
                  <a:pt x="381" y="799"/>
                  <a:pt x="334" y="778"/>
                </a:cubicBezTo>
                <a:close/>
                <a:moveTo>
                  <a:pt x="632" y="781"/>
                </a:moveTo>
                <a:cubicBezTo>
                  <a:pt x="613" y="727"/>
                  <a:pt x="613" y="727"/>
                  <a:pt x="613" y="727"/>
                </a:cubicBezTo>
                <a:cubicBezTo>
                  <a:pt x="698" y="693"/>
                  <a:pt x="772" y="641"/>
                  <a:pt x="825" y="578"/>
                </a:cubicBezTo>
                <a:cubicBezTo>
                  <a:pt x="826" y="585"/>
                  <a:pt x="827" y="592"/>
                  <a:pt x="826" y="599"/>
                </a:cubicBezTo>
                <a:cubicBezTo>
                  <a:pt x="786" y="682"/>
                  <a:pt x="717" y="746"/>
                  <a:pt x="632" y="781"/>
                </a:cubicBezTo>
                <a:close/>
              </a:path>
            </a:pathLst>
          </a:custGeom>
          <a:solidFill>
            <a:srgbClr val="DB536A"/>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758" name="Google Shape;758;p54"/>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US"/>
              <a:t>4</a:t>
            </a:fld>
            <a:endParaRPr/>
          </a:p>
        </p:txBody>
      </p:sp>
      <p:sp>
        <p:nvSpPr>
          <p:cNvPr id="759" name="Google Shape;759;p54"/>
          <p:cNvSpPr txBox="1"/>
          <p:nvPr/>
        </p:nvSpPr>
        <p:spPr>
          <a:xfrm>
            <a:off x="533400" y="842962"/>
            <a:ext cx="8077200" cy="3387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2400"/>
              <a:buFont typeface="Georgia"/>
              <a:buNone/>
            </a:pPr>
            <a:r>
              <a:rPr lang="en-US" sz="2400" b="1" i="1">
                <a:solidFill>
                  <a:schemeClr val="dk1"/>
                </a:solidFill>
                <a:latin typeface="Georgia"/>
                <a:ea typeface="Georgia"/>
                <a:cs typeface="Georgia"/>
                <a:sym typeface="Georgia"/>
              </a:rPr>
              <a:t>Industry Consultation Process </a:t>
            </a:r>
            <a:endParaRPr sz="2400" b="0" i="0">
              <a:solidFill>
                <a:schemeClr val="dk1"/>
              </a:solidFill>
              <a:latin typeface="Georgia"/>
              <a:ea typeface="Georgia"/>
              <a:cs typeface="Georgia"/>
              <a:sym typeface="Georgia"/>
            </a:endParaRPr>
          </a:p>
        </p:txBody>
      </p:sp>
      <p:sp>
        <p:nvSpPr>
          <p:cNvPr id="760" name="Google Shape;760;p54"/>
          <p:cNvSpPr/>
          <p:nvPr/>
        </p:nvSpPr>
        <p:spPr>
          <a:xfrm>
            <a:off x="4378700" y="1304625"/>
            <a:ext cx="4231800" cy="5108100"/>
          </a:xfrm>
          <a:prstGeom prst="roundRect">
            <a:avLst>
              <a:gd name="adj" fmla="val 16667"/>
            </a:avLst>
          </a:prstGeom>
          <a:solidFill>
            <a:schemeClr val="accent4"/>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chemeClr val="lt1"/>
                </a:solidFill>
                <a:latin typeface="Georgia"/>
                <a:ea typeface="Georgia"/>
                <a:cs typeface="Georgia"/>
                <a:sym typeface="Georgia"/>
              </a:rPr>
              <a:t>Consultations</a:t>
            </a:r>
            <a:endParaRPr sz="1800" b="1">
              <a:solidFill>
                <a:schemeClr val="lt1"/>
              </a:solidFill>
              <a:latin typeface="Georgia"/>
              <a:ea typeface="Georgia"/>
              <a:cs typeface="Georgia"/>
              <a:sym typeface="Georgia"/>
            </a:endParaRPr>
          </a:p>
          <a:p>
            <a:pPr marL="0" marR="0" lvl="0" indent="0" algn="l" rtl="0">
              <a:spcBef>
                <a:spcPts val="0"/>
              </a:spcBef>
              <a:spcAft>
                <a:spcPts val="0"/>
              </a:spcAft>
              <a:buNone/>
            </a:pPr>
            <a:r>
              <a:rPr lang="en-US">
                <a:solidFill>
                  <a:schemeClr val="lt1"/>
                </a:solidFill>
                <a:latin typeface="Georgia"/>
                <a:ea typeface="Georgia"/>
                <a:cs typeface="Georgia"/>
                <a:sym typeface="Georgia"/>
              </a:rPr>
              <a:t>November 2017</a:t>
            </a:r>
            <a:endParaRPr>
              <a:solidFill>
                <a:schemeClr val="lt1"/>
              </a:solidFill>
              <a:latin typeface="Georgia"/>
              <a:ea typeface="Georgia"/>
              <a:cs typeface="Georgia"/>
              <a:sym typeface="Georgia"/>
            </a:endParaRPr>
          </a:p>
          <a:p>
            <a:pPr marL="457200" lvl="0" indent="-317500" algn="l" rtl="0">
              <a:lnSpc>
                <a:spcPct val="115000"/>
              </a:lnSpc>
              <a:spcBef>
                <a:spcPts val="0"/>
              </a:spcBef>
              <a:spcAft>
                <a:spcPts val="0"/>
              </a:spcAft>
              <a:buClr>
                <a:srgbClr val="FFFFFF"/>
              </a:buClr>
              <a:buSzPts val="1400"/>
              <a:buFont typeface="Georgia"/>
              <a:buAutoNum type="arabicPeriod"/>
            </a:pPr>
            <a:r>
              <a:rPr lang="en-US">
                <a:solidFill>
                  <a:srgbClr val="FFFFFF"/>
                </a:solidFill>
                <a:latin typeface="Georgia"/>
                <a:ea typeface="Georgia"/>
                <a:cs typeface="Georgia"/>
                <a:sym typeface="Georgia"/>
              </a:rPr>
              <a:t>Environmental Scan - current state assessment</a:t>
            </a:r>
            <a:endParaRPr>
              <a:solidFill>
                <a:srgbClr val="FFFFFF"/>
              </a:solidFill>
              <a:latin typeface="Georgia"/>
              <a:ea typeface="Georgia"/>
              <a:cs typeface="Georgia"/>
              <a:sym typeface="Georgia"/>
            </a:endParaRPr>
          </a:p>
          <a:p>
            <a:pPr marL="914400" lvl="1" indent="-317500" algn="l" rtl="0">
              <a:lnSpc>
                <a:spcPct val="115000"/>
              </a:lnSpc>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Interviews and research</a:t>
            </a:r>
            <a:endParaRPr>
              <a:solidFill>
                <a:srgbClr val="FFFFFF"/>
              </a:solidFill>
              <a:latin typeface="Georgia"/>
              <a:ea typeface="Georgia"/>
              <a:cs typeface="Georgia"/>
              <a:sym typeface="Georgia"/>
            </a:endParaRPr>
          </a:p>
          <a:p>
            <a:pPr marL="0" lvl="0" indent="0" algn="l" rtl="0">
              <a:lnSpc>
                <a:spcPct val="115000"/>
              </a:lnSpc>
              <a:spcBef>
                <a:spcPts val="0"/>
              </a:spcBef>
              <a:spcAft>
                <a:spcPts val="0"/>
              </a:spcAft>
              <a:buNone/>
            </a:pPr>
            <a:r>
              <a:rPr lang="en-US">
                <a:solidFill>
                  <a:srgbClr val="FFFFFF"/>
                </a:solidFill>
                <a:latin typeface="Georgia"/>
                <a:ea typeface="Georgia"/>
                <a:cs typeface="Georgia"/>
                <a:sym typeface="Georgia"/>
              </a:rPr>
              <a:t>February 2018</a:t>
            </a:r>
            <a:endParaRPr>
              <a:solidFill>
                <a:srgbClr val="FFFFFF"/>
              </a:solidFill>
              <a:latin typeface="Georgia"/>
              <a:ea typeface="Georgia"/>
              <a:cs typeface="Georgia"/>
              <a:sym typeface="Georgia"/>
            </a:endParaRPr>
          </a:p>
          <a:p>
            <a:pPr marL="457200" lvl="0" indent="-317500" algn="l" rtl="0">
              <a:lnSpc>
                <a:spcPct val="115000"/>
              </a:lnSpc>
              <a:spcBef>
                <a:spcPts val="0"/>
              </a:spcBef>
              <a:spcAft>
                <a:spcPts val="0"/>
              </a:spcAft>
              <a:buClr>
                <a:srgbClr val="FFFFFF"/>
              </a:buClr>
              <a:buSzPts val="1400"/>
              <a:buFont typeface="Georgia"/>
              <a:buAutoNum type="arabicPeriod" startAt="2"/>
            </a:pPr>
            <a:r>
              <a:rPr lang="en-US">
                <a:solidFill>
                  <a:srgbClr val="FFFFFF"/>
                </a:solidFill>
                <a:latin typeface="Georgia"/>
                <a:ea typeface="Georgia"/>
                <a:cs typeface="Georgia"/>
                <a:sym typeface="Georgia"/>
              </a:rPr>
              <a:t>Phase 1- Identifying barriers to inclusion and underlying skill and knowledge gaps</a:t>
            </a:r>
            <a:endParaRPr>
              <a:solidFill>
                <a:srgbClr val="FFFFFF"/>
              </a:solidFill>
              <a:latin typeface="Georgia"/>
              <a:ea typeface="Georgia"/>
              <a:cs typeface="Georgia"/>
              <a:sym typeface="Georgia"/>
            </a:endParaRPr>
          </a:p>
          <a:p>
            <a:pPr marL="914400" lvl="1" indent="-317500" algn="l" rtl="0">
              <a:lnSpc>
                <a:spcPct val="115000"/>
              </a:lnSpc>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Open Forums around Australia</a:t>
            </a:r>
            <a:endParaRPr>
              <a:solidFill>
                <a:srgbClr val="FFFFFF"/>
              </a:solidFill>
              <a:latin typeface="Georgia"/>
              <a:ea typeface="Georgia"/>
              <a:cs typeface="Georgia"/>
              <a:sym typeface="Georgia"/>
            </a:endParaRPr>
          </a:p>
          <a:p>
            <a:pPr marL="0" lvl="0" indent="0" algn="l" rtl="0">
              <a:lnSpc>
                <a:spcPct val="115000"/>
              </a:lnSpc>
              <a:spcBef>
                <a:spcPts val="0"/>
              </a:spcBef>
              <a:spcAft>
                <a:spcPts val="0"/>
              </a:spcAft>
              <a:buNone/>
            </a:pPr>
            <a:r>
              <a:rPr lang="en-US">
                <a:solidFill>
                  <a:srgbClr val="FFFFFF"/>
                </a:solidFill>
                <a:latin typeface="Georgia"/>
                <a:ea typeface="Georgia"/>
                <a:cs typeface="Georgia"/>
                <a:sym typeface="Georgia"/>
              </a:rPr>
              <a:t>March 2018</a:t>
            </a:r>
            <a:endParaRPr>
              <a:solidFill>
                <a:srgbClr val="FFFFFF"/>
              </a:solidFill>
              <a:latin typeface="Georgia"/>
              <a:ea typeface="Georgia"/>
              <a:cs typeface="Georgia"/>
              <a:sym typeface="Georgia"/>
            </a:endParaRPr>
          </a:p>
          <a:p>
            <a:pPr marL="457200" lvl="0" indent="-317500" algn="l" rtl="0">
              <a:lnSpc>
                <a:spcPct val="115000"/>
              </a:lnSpc>
              <a:spcBef>
                <a:spcPts val="0"/>
              </a:spcBef>
              <a:spcAft>
                <a:spcPts val="0"/>
              </a:spcAft>
              <a:buClr>
                <a:srgbClr val="FFFFFF"/>
              </a:buClr>
              <a:buSzPts val="1400"/>
              <a:buFont typeface="Georgia"/>
              <a:buAutoNum type="arabicPeriod" startAt="2"/>
            </a:pPr>
            <a:r>
              <a:rPr lang="en-US">
                <a:solidFill>
                  <a:srgbClr val="FFFFFF"/>
                </a:solidFill>
                <a:latin typeface="Georgia"/>
                <a:ea typeface="Georgia"/>
                <a:cs typeface="Georgia"/>
                <a:sym typeface="Georgia"/>
              </a:rPr>
              <a:t>Phase 2- Exploring opportunities and training product solutions and opportunities</a:t>
            </a:r>
            <a:endParaRPr>
              <a:solidFill>
                <a:srgbClr val="FFFFFF"/>
              </a:solidFill>
              <a:latin typeface="Georgia"/>
              <a:ea typeface="Georgia"/>
              <a:cs typeface="Georgia"/>
              <a:sym typeface="Georgia"/>
            </a:endParaRPr>
          </a:p>
          <a:p>
            <a:pPr marL="914400" lvl="1" indent="-317500" algn="l" rtl="0">
              <a:lnSpc>
                <a:spcPct val="115000"/>
              </a:lnSpc>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Interviews, focus groups and nationwide online survey</a:t>
            </a:r>
            <a:endParaRPr>
              <a:solidFill>
                <a:srgbClr val="FFFFFF"/>
              </a:solidFill>
              <a:latin typeface="Georgia"/>
              <a:ea typeface="Georgia"/>
              <a:cs typeface="Georgia"/>
              <a:sym typeface="Georgia"/>
            </a:endParaRPr>
          </a:p>
          <a:p>
            <a:pPr marL="0" lvl="0" indent="0" algn="l" rtl="0">
              <a:lnSpc>
                <a:spcPct val="115000"/>
              </a:lnSpc>
              <a:spcBef>
                <a:spcPts val="0"/>
              </a:spcBef>
              <a:spcAft>
                <a:spcPts val="0"/>
              </a:spcAft>
              <a:buNone/>
            </a:pPr>
            <a:r>
              <a:rPr lang="en-US">
                <a:solidFill>
                  <a:schemeClr val="lt1"/>
                </a:solidFill>
                <a:latin typeface="Georgia"/>
                <a:ea typeface="Georgia"/>
                <a:cs typeface="Georgia"/>
                <a:sym typeface="Georgia"/>
              </a:rPr>
              <a:t>June 2018</a:t>
            </a:r>
            <a:endParaRPr>
              <a:solidFill>
                <a:schemeClr val="lt1"/>
              </a:solidFill>
              <a:latin typeface="Georgia"/>
              <a:ea typeface="Georgia"/>
              <a:cs typeface="Georgia"/>
              <a:sym typeface="Georgia"/>
            </a:endParaRPr>
          </a:p>
          <a:p>
            <a:pPr marL="457200" lvl="0" indent="-317500" algn="l" rtl="0">
              <a:lnSpc>
                <a:spcPct val="115000"/>
              </a:lnSpc>
              <a:spcBef>
                <a:spcPts val="0"/>
              </a:spcBef>
              <a:spcAft>
                <a:spcPts val="0"/>
              </a:spcAft>
              <a:buClr>
                <a:schemeClr val="lt1"/>
              </a:buClr>
              <a:buSzPts val="1400"/>
              <a:buFont typeface="Georgia"/>
              <a:buAutoNum type="arabicPeriod" startAt="2"/>
            </a:pPr>
            <a:r>
              <a:rPr lang="en-US">
                <a:solidFill>
                  <a:schemeClr val="lt1"/>
                </a:solidFill>
                <a:latin typeface="Georgia"/>
                <a:ea typeface="Georgia"/>
                <a:cs typeface="Georgia"/>
                <a:sym typeface="Georgia"/>
              </a:rPr>
              <a:t>Public review and feedback on drafted training products</a:t>
            </a:r>
            <a:endParaRPr sz="1400">
              <a:solidFill>
                <a:schemeClr val="lt1"/>
              </a:solidFill>
              <a:latin typeface="Georgia"/>
              <a:ea typeface="Georgia"/>
              <a:cs typeface="Georgia"/>
              <a:sym typeface="Georgia"/>
            </a:endParaRPr>
          </a:p>
        </p:txBody>
      </p:sp>
      <p:sp>
        <p:nvSpPr>
          <p:cNvPr id="761" name="Google Shape;761;p54"/>
          <p:cNvSpPr/>
          <p:nvPr/>
        </p:nvSpPr>
        <p:spPr>
          <a:xfrm>
            <a:off x="498025" y="1304625"/>
            <a:ext cx="3648000" cy="1400100"/>
          </a:xfrm>
          <a:prstGeom prst="roundRect">
            <a:avLst>
              <a:gd name="adj" fmla="val 16667"/>
            </a:avLst>
          </a:prstGeom>
          <a:solidFill>
            <a:schemeClr val="accent1"/>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rgbClr val="FFFFFF"/>
                </a:solidFill>
                <a:latin typeface="Georgia"/>
                <a:ea typeface="Georgia"/>
                <a:cs typeface="Georgia"/>
                <a:sym typeface="Georgia"/>
              </a:rPr>
              <a:t>Total number of stakeholders consulted:</a:t>
            </a:r>
            <a:endParaRPr sz="1800" b="1">
              <a:solidFill>
                <a:srgbClr val="FFFFFF"/>
              </a:solidFill>
              <a:latin typeface="Georgia"/>
              <a:ea typeface="Georgia"/>
              <a:cs typeface="Georgia"/>
              <a:sym typeface="Georgia"/>
            </a:endParaRPr>
          </a:p>
          <a:p>
            <a:pPr marL="0" marR="0" lvl="0" indent="0" algn="ctr" rtl="0">
              <a:spcBef>
                <a:spcPts val="0"/>
              </a:spcBef>
              <a:spcAft>
                <a:spcPts val="0"/>
              </a:spcAft>
              <a:buNone/>
            </a:pPr>
            <a:r>
              <a:rPr lang="en-US" sz="4000" b="1">
                <a:solidFill>
                  <a:srgbClr val="FFFFFF"/>
                </a:solidFill>
                <a:latin typeface="Georgia"/>
                <a:ea typeface="Georgia"/>
                <a:cs typeface="Georgia"/>
                <a:sym typeface="Georgia"/>
              </a:rPr>
              <a:t>279</a:t>
            </a:r>
            <a:endParaRPr sz="4000" b="1">
              <a:solidFill>
                <a:srgbClr val="FFFFFF"/>
              </a:solidFill>
              <a:latin typeface="Georgia"/>
              <a:ea typeface="Georgia"/>
              <a:cs typeface="Georgia"/>
              <a:sym typeface="Georgia"/>
            </a:endParaRPr>
          </a:p>
        </p:txBody>
      </p:sp>
      <p:sp>
        <p:nvSpPr>
          <p:cNvPr id="762" name="Google Shape;762;p54"/>
          <p:cNvSpPr/>
          <p:nvPr/>
        </p:nvSpPr>
        <p:spPr>
          <a:xfrm>
            <a:off x="498025" y="2827700"/>
            <a:ext cx="3648000" cy="3585000"/>
          </a:xfrm>
          <a:prstGeom prst="roundRect">
            <a:avLst>
              <a:gd name="adj" fmla="val 16667"/>
            </a:avLst>
          </a:prstGeom>
          <a:solidFill>
            <a:schemeClr val="accent5"/>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a:solidFill>
                  <a:srgbClr val="FFFFFF"/>
                </a:solidFill>
                <a:latin typeface="Georgia"/>
                <a:ea typeface="Georgia"/>
                <a:cs typeface="Georgia"/>
                <a:sym typeface="Georgia"/>
              </a:rPr>
              <a:t>Project Reference Group:</a:t>
            </a:r>
            <a:endParaRPr sz="1800" b="1">
              <a:solidFill>
                <a:srgbClr val="FFFFFF"/>
              </a:solidFill>
              <a:latin typeface="Georgia"/>
              <a:ea typeface="Georgia"/>
              <a:cs typeface="Georgia"/>
              <a:sym typeface="Georgia"/>
            </a:endParaRPr>
          </a:p>
          <a:p>
            <a:pPr marL="457200" marR="0" lvl="0" indent="-317500" algn="l" rtl="0">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Comprised of disability subject matter experts, specialist support providers, peak body representatives and education providers.</a:t>
            </a:r>
            <a:endParaRPr>
              <a:solidFill>
                <a:srgbClr val="FFFFFF"/>
              </a:solidFill>
              <a:latin typeface="Georgia"/>
              <a:ea typeface="Georgia"/>
              <a:cs typeface="Georgia"/>
              <a:sym typeface="Georgia"/>
            </a:endParaRPr>
          </a:p>
          <a:p>
            <a:pPr marL="457200" marR="0" lvl="0" indent="-317500" algn="l" rtl="0">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Represented the breadth of industry and skill needs for inclusion.</a:t>
            </a:r>
            <a:endParaRPr>
              <a:solidFill>
                <a:srgbClr val="FFFFFF"/>
              </a:solidFill>
              <a:latin typeface="Georgia"/>
              <a:ea typeface="Georgia"/>
              <a:cs typeface="Georgia"/>
              <a:sym typeface="Georgia"/>
            </a:endParaRPr>
          </a:p>
          <a:p>
            <a:pPr marL="457200" marR="0" lvl="0" indent="-317500" algn="l" rtl="0">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Engaged throughout the life of the project.</a:t>
            </a:r>
            <a:endParaRPr>
              <a:solidFill>
                <a:srgbClr val="FFFFFF"/>
              </a:solidFill>
              <a:latin typeface="Georgia"/>
              <a:ea typeface="Georgia"/>
              <a:cs typeface="Georgia"/>
              <a:sym typeface="Georgia"/>
            </a:endParaRPr>
          </a:p>
          <a:p>
            <a:pPr marL="457200" marR="0" lvl="0" indent="-317500" algn="l" rtl="0">
              <a:spcBef>
                <a:spcPts val="0"/>
              </a:spcBef>
              <a:spcAft>
                <a:spcPts val="0"/>
              </a:spcAft>
              <a:buClr>
                <a:srgbClr val="FFFFFF"/>
              </a:buClr>
              <a:buSzPts val="1400"/>
              <a:buFont typeface="Georgia"/>
              <a:buChar char="●"/>
            </a:pPr>
            <a:r>
              <a:rPr lang="en-US">
                <a:solidFill>
                  <a:srgbClr val="FFFFFF"/>
                </a:solidFill>
                <a:latin typeface="Georgia"/>
                <a:ea typeface="Georgia"/>
                <a:cs typeface="Georgia"/>
                <a:sym typeface="Georgia"/>
              </a:rPr>
              <a:t>Ongoing focus groups, development of reports, recommendations and training products. </a:t>
            </a:r>
            <a:endParaRPr>
              <a:solidFill>
                <a:srgbClr val="FFFFFF"/>
              </a:solidFill>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6"/>
        <p:cNvGrpSpPr/>
        <p:nvPr/>
      </p:nvGrpSpPr>
      <p:grpSpPr>
        <a:xfrm>
          <a:off x="0" y="0"/>
          <a:ext cx="0" cy="0"/>
          <a:chOff x="0" y="0"/>
          <a:chExt cx="0" cy="0"/>
        </a:xfrm>
      </p:grpSpPr>
      <p:sp>
        <p:nvSpPr>
          <p:cNvPr id="767" name="Google Shape;767;p55"/>
          <p:cNvSpPr txBox="1">
            <a:spLocks noGrp="1"/>
          </p:cNvSpPr>
          <p:nvPr>
            <p:ph type="title"/>
          </p:nvPr>
        </p:nvSpPr>
        <p:spPr>
          <a:xfrm>
            <a:off x="533400" y="838200"/>
            <a:ext cx="8077200" cy="914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1"/>
              </a:buClr>
              <a:buSzPts val="2400"/>
              <a:buFont typeface="Georgia"/>
              <a:buNone/>
            </a:pPr>
            <a:r>
              <a:rPr lang="en-US"/>
              <a:t>Findings- Identified Barriers to Inclusion/Skill and Knowledge Gaps</a:t>
            </a:r>
            <a:endParaRPr/>
          </a:p>
        </p:txBody>
      </p:sp>
      <p:sp>
        <p:nvSpPr>
          <p:cNvPr id="768" name="Google Shape;768;p55"/>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US"/>
              <a:t>5</a:t>
            </a:fld>
            <a:endParaRPr/>
          </a:p>
        </p:txBody>
      </p:sp>
      <p:sp>
        <p:nvSpPr>
          <p:cNvPr id="769" name="Google Shape;769;p55"/>
          <p:cNvSpPr/>
          <p:nvPr/>
        </p:nvSpPr>
        <p:spPr>
          <a:xfrm>
            <a:off x="5812606" y="5524892"/>
            <a:ext cx="370500" cy="351300"/>
          </a:xfrm>
          <a:prstGeom prst="rightArrow">
            <a:avLst>
              <a:gd name="adj1" fmla="val 50000"/>
              <a:gd name="adj2" fmla="val 50000"/>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770" name="Google Shape;770;p55"/>
          <p:cNvSpPr/>
          <p:nvPr/>
        </p:nvSpPr>
        <p:spPr>
          <a:xfrm>
            <a:off x="533400" y="5176982"/>
            <a:ext cx="2373600" cy="1001700"/>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1">
                <a:solidFill>
                  <a:schemeClr val="lt1"/>
                </a:solidFill>
                <a:latin typeface="Georgia"/>
                <a:ea typeface="Georgia"/>
                <a:cs typeface="Georgia"/>
                <a:sym typeface="Georgia"/>
              </a:rPr>
              <a:t>Determine the underlying skill and knowledge gaps</a:t>
            </a:r>
            <a:endParaRPr sz="1400" b="1">
              <a:solidFill>
                <a:schemeClr val="lt1"/>
              </a:solidFill>
              <a:latin typeface="Georgia"/>
              <a:ea typeface="Georgia"/>
              <a:cs typeface="Georgia"/>
              <a:sym typeface="Georgia"/>
            </a:endParaRPr>
          </a:p>
        </p:txBody>
      </p:sp>
      <p:sp>
        <p:nvSpPr>
          <p:cNvPr id="771" name="Google Shape;771;p55"/>
          <p:cNvSpPr/>
          <p:nvPr/>
        </p:nvSpPr>
        <p:spPr>
          <a:xfrm>
            <a:off x="3385127" y="5176982"/>
            <a:ext cx="2373600" cy="1001700"/>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1">
                <a:solidFill>
                  <a:schemeClr val="lt1"/>
                </a:solidFill>
                <a:latin typeface="Georgia"/>
                <a:ea typeface="Georgia"/>
                <a:cs typeface="Georgia"/>
                <a:sym typeface="Georgia"/>
              </a:rPr>
              <a:t>Develop training products</a:t>
            </a:r>
            <a:endParaRPr sz="1400" b="1">
              <a:solidFill>
                <a:schemeClr val="lt1"/>
              </a:solidFill>
              <a:latin typeface="Georgia"/>
              <a:ea typeface="Georgia"/>
              <a:cs typeface="Georgia"/>
              <a:sym typeface="Georgia"/>
            </a:endParaRPr>
          </a:p>
        </p:txBody>
      </p:sp>
      <p:sp>
        <p:nvSpPr>
          <p:cNvPr id="772" name="Google Shape;772;p55"/>
          <p:cNvSpPr/>
          <p:nvPr/>
        </p:nvSpPr>
        <p:spPr>
          <a:xfrm>
            <a:off x="6236854" y="5174115"/>
            <a:ext cx="2373600" cy="1001700"/>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1">
                <a:solidFill>
                  <a:schemeClr val="lt1"/>
                </a:solidFill>
                <a:latin typeface="Georgia"/>
                <a:ea typeface="Georgia"/>
                <a:cs typeface="Georgia"/>
                <a:sym typeface="Georgia"/>
              </a:rPr>
              <a:t>Remove barriers to inclusion</a:t>
            </a:r>
            <a:endParaRPr sz="1400" b="1">
              <a:solidFill>
                <a:schemeClr val="lt1"/>
              </a:solidFill>
              <a:latin typeface="Georgia"/>
              <a:ea typeface="Georgia"/>
              <a:cs typeface="Georgia"/>
              <a:sym typeface="Georgia"/>
            </a:endParaRPr>
          </a:p>
        </p:txBody>
      </p:sp>
      <p:sp>
        <p:nvSpPr>
          <p:cNvPr id="773" name="Google Shape;773;p55"/>
          <p:cNvSpPr/>
          <p:nvPr/>
        </p:nvSpPr>
        <p:spPr>
          <a:xfrm>
            <a:off x="2961816" y="5501605"/>
            <a:ext cx="370500" cy="351300"/>
          </a:xfrm>
          <a:prstGeom prst="rightArrow">
            <a:avLst>
              <a:gd name="adj1" fmla="val 50000"/>
              <a:gd name="adj2" fmla="val 50000"/>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eorgia"/>
              <a:ea typeface="Georgia"/>
              <a:cs typeface="Georgia"/>
              <a:sym typeface="Georgia"/>
            </a:endParaRPr>
          </a:p>
        </p:txBody>
      </p:sp>
      <p:sp>
        <p:nvSpPr>
          <p:cNvPr id="774" name="Google Shape;774;p55"/>
          <p:cNvSpPr/>
          <p:nvPr/>
        </p:nvSpPr>
        <p:spPr>
          <a:xfrm>
            <a:off x="5727300" y="1676400"/>
            <a:ext cx="2718600" cy="1942200"/>
          </a:xfrm>
          <a:prstGeom prst="ellipse">
            <a:avLst/>
          </a:prstGeom>
          <a:solidFill>
            <a:schemeClr val="dk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a:solidFill>
                  <a:schemeClr val="lt1"/>
                </a:solidFill>
                <a:latin typeface="Georgia"/>
                <a:ea typeface="Georgia"/>
                <a:cs typeface="Georgia"/>
                <a:sym typeface="Georgia"/>
              </a:rPr>
              <a:t>Lack of flexibility</a:t>
            </a:r>
            <a:endParaRPr sz="1600" b="1">
              <a:solidFill>
                <a:schemeClr val="lt1"/>
              </a:solidFill>
              <a:latin typeface="Georgia"/>
              <a:ea typeface="Georgia"/>
              <a:cs typeface="Georgia"/>
              <a:sym typeface="Georgia"/>
            </a:endParaRPr>
          </a:p>
        </p:txBody>
      </p:sp>
      <p:sp>
        <p:nvSpPr>
          <p:cNvPr id="775" name="Google Shape;775;p55"/>
          <p:cNvSpPr/>
          <p:nvPr/>
        </p:nvSpPr>
        <p:spPr>
          <a:xfrm>
            <a:off x="3264203" y="1678777"/>
            <a:ext cx="2718600" cy="1942200"/>
          </a:xfrm>
          <a:prstGeom prst="ellipse">
            <a:avLst/>
          </a:prstGeom>
          <a:solidFill>
            <a:schemeClr val="dk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a:solidFill>
                  <a:schemeClr val="lt1"/>
                </a:solidFill>
                <a:latin typeface="Georgia"/>
                <a:ea typeface="Georgia"/>
                <a:cs typeface="Georgia"/>
                <a:sym typeface="Georgia"/>
              </a:rPr>
              <a:t>Bias against inclusion</a:t>
            </a:r>
            <a:endParaRPr sz="1600" b="1">
              <a:solidFill>
                <a:schemeClr val="lt1"/>
              </a:solidFill>
              <a:latin typeface="Georgia"/>
              <a:ea typeface="Georgia"/>
              <a:cs typeface="Georgia"/>
              <a:sym typeface="Georgia"/>
            </a:endParaRPr>
          </a:p>
        </p:txBody>
      </p:sp>
      <p:sp>
        <p:nvSpPr>
          <p:cNvPr id="776" name="Google Shape;776;p55"/>
          <p:cNvSpPr/>
          <p:nvPr/>
        </p:nvSpPr>
        <p:spPr>
          <a:xfrm>
            <a:off x="757150" y="1681155"/>
            <a:ext cx="2718600" cy="1942200"/>
          </a:xfrm>
          <a:prstGeom prst="ellipse">
            <a:avLst/>
          </a:prstGeom>
          <a:solidFill>
            <a:schemeClr val="dk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a:solidFill>
                  <a:schemeClr val="lt1"/>
                </a:solidFill>
                <a:latin typeface="Georgia"/>
                <a:ea typeface="Georgia"/>
                <a:cs typeface="Georgia"/>
                <a:sym typeface="Georgia"/>
              </a:rPr>
              <a:t>Understanding of disability</a:t>
            </a:r>
            <a:endParaRPr sz="1600" b="1">
              <a:solidFill>
                <a:schemeClr val="lt1"/>
              </a:solidFill>
              <a:latin typeface="Georgia"/>
              <a:ea typeface="Georgia"/>
              <a:cs typeface="Georgia"/>
              <a:sym typeface="Georgia"/>
            </a:endParaRPr>
          </a:p>
        </p:txBody>
      </p:sp>
      <p:sp>
        <p:nvSpPr>
          <p:cNvPr id="777" name="Google Shape;777;p55"/>
          <p:cNvSpPr/>
          <p:nvPr/>
        </p:nvSpPr>
        <p:spPr>
          <a:xfrm>
            <a:off x="801105" y="3071941"/>
            <a:ext cx="2718600" cy="1942200"/>
          </a:xfrm>
          <a:prstGeom prst="ellipse">
            <a:avLst/>
          </a:prstGeom>
          <a:solidFill>
            <a:schemeClr val="dk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a:solidFill>
                  <a:schemeClr val="lt1"/>
                </a:solidFill>
                <a:latin typeface="Georgia"/>
                <a:ea typeface="Georgia"/>
                <a:cs typeface="Georgia"/>
                <a:sym typeface="Georgia"/>
              </a:rPr>
              <a:t>Communication and confidence</a:t>
            </a:r>
            <a:endParaRPr sz="1600" b="1">
              <a:solidFill>
                <a:schemeClr val="lt1"/>
              </a:solidFill>
              <a:latin typeface="Georgia"/>
              <a:ea typeface="Georgia"/>
              <a:cs typeface="Georgia"/>
              <a:sym typeface="Georgia"/>
            </a:endParaRPr>
          </a:p>
        </p:txBody>
      </p:sp>
      <p:sp>
        <p:nvSpPr>
          <p:cNvPr id="778" name="Google Shape;778;p55"/>
          <p:cNvSpPr/>
          <p:nvPr/>
        </p:nvSpPr>
        <p:spPr>
          <a:xfrm>
            <a:off x="5767801" y="3097328"/>
            <a:ext cx="2718600" cy="1942200"/>
          </a:xfrm>
          <a:prstGeom prst="ellipse">
            <a:avLst/>
          </a:prstGeom>
          <a:solidFill>
            <a:schemeClr val="dk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a:solidFill>
                  <a:schemeClr val="lt1"/>
                </a:solidFill>
                <a:latin typeface="Georgia"/>
                <a:ea typeface="Georgia"/>
                <a:cs typeface="Georgia"/>
                <a:sym typeface="Georgia"/>
              </a:rPr>
              <a:t>Availability of support and resources</a:t>
            </a:r>
            <a:endParaRPr sz="1600" b="1">
              <a:solidFill>
                <a:schemeClr val="lt1"/>
              </a:solidFill>
              <a:latin typeface="Georgia"/>
              <a:ea typeface="Georgia"/>
              <a:cs typeface="Georgia"/>
              <a:sym typeface="Georgia"/>
            </a:endParaRPr>
          </a:p>
        </p:txBody>
      </p:sp>
      <p:sp>
        <p:nvSpPr>
          <p:cNvPr id="779" name="Google Shape;779;p55"/>
          <p:cNvSpPr/>
          <p:nvPr/>
        </p:nvSpPr>
        <p:spPr>
          <a:xfrm>
            <a:off x="3264203" y="3097329"/>
            <a:ext cx="2718600" cy="1942200"/>
          </a:xfrm>
          <a:prstGeom prst="ellipse">
            <a:avLst/>
          </a:prstGeom>
          <a:solidFill>
            <a:schemeClr val="dk2"/>
          </a:solidFill>
          <a:ln w="28575"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1">
                <a:solidFill>
                  <a:schemeClr val="lt1"/>
                </a:solidFill>
                <a:latin typeface="Georgia"/>
                <a:ea typeface="Georgia"/>
                <a:cs typeface="Georgia"/>
                <a:sym typeface="Georgia"/>
              </a:rPr>
              <a:t>Poor implementation of reasonable adjustment</a:t>
            </a:r>
            <a:endParaRPr sz="1600" b="1">
              <a:solidFill>
                <a:schemeClr val="lt1"/>
              </a:solidFill>
              <a:latin typeface="Georgia"/>
              <a:ea typeface="Georgia"/>
              <a:cs typeface="Georgia"/>
              <a:sym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3"/>
        <p:cNvGrpSpPr/>
        <p:nvPr/>
      </p:nvGrpSpPr>
      <p:grpSpPr>
        <a:xfrm>
          <a:off x="0" y="0"/>
          <a:ext cx="0" cy="0"/>
          <a:chOff x="0" y="0"/>
          <a:chExt cx="0" cy="0"/>
        </a:xfrm>
      </p:grpSpPr>
      <p:sp>
        <p:nvSpPr>
          <p:cNvPr id="784" name="Google Shape;784;p56"/>
          <p:cNvSpPr txBox="1">
            <a:spLocks noGrp="1"/>
          </p:cNvSpPr>
          <p:nvPr>
            <p:ph type="title"/>
          </p:nvPr>
        </p:nvSpPr>
        <p:spPr>
          <a:xfrm>
            <a:off x="533400" y="838200"/>
            <a:ext cx="8077200" cy="914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1"/>
              </a:buClr>
              <a:buSzPts val="2400"/>
              <a:buFont typeface="Georgia"/>
              <a:buNone/>
            </a:pPr>
            <a:r>
              <a:rPr lang="en-US"/>
              <a:t>Solutions- Developed Training Products</a:t>
            </a:r>
            <a:endParaRPr sz="1400" b="0" i="0"/>
          </a:p>
        </p:txBody>
      </p:sp>
      <p:sp>
        <p:nvSpPr>
          <p:cNvPr id="785" name="Google Shape;785;p56"/>
          <p:cNvSpPr/>
          <p:nvPr/>
        </p:nvSpPr>
        <p:spPr>
          <a:xfrm>
            <a:off x="344750" y="1866550"/>
            <a:ext cx="2921400" cy="1066800"/>
          </a:xfrm>
          <a:prstGeom prst="chevron">
            <a:avLst>
              <a:gd name="adj" fmla="val 18199"/>
            </a:avLst>
          </a:prstGeom>
          <a:solidFill>
            <a:schemeClr val="accent2"/>
          </a:solidFill>
          <a:ln>
            <a:noFill/>
          </a:ln>
        </p:spPr>
        <p:txBody>
          <a:bodyPr spcFirstLastPara="1" wrap="square" lIns="50925" tIns="30550" rIns="50925" bIns="30550" anchor="ctr" anchorCtr="1">
            <a:noAutofit/>
          </a:bodyPr>
          <a:lstStyle/>
          <a:p>
            <a:pPr marL="0" marR="0" lvl="0" indent="0" algn="ctr" rtl="0">
              <a:spcBef>
                <a:spcPts val="0"/>
              </a:spcBef>
              <a:spcAft>
                <a:spcPts val="0"/>
              </a:spcAft>
              <a:buNone/>
            </a:pPr>
            <a:r>
              <a:rPr lang="en-US" sz="1800" b="1">
                <a:solidFill>
                  <a:schemeClr val="lt2"/>
                </a:solidFill>
                <a:latin typeface="Georgia"/>
                <a:ea typeface="Georgia"/>
                <a:cs typeface="Georgia"/>
                <a:sym typeface="Georgia"/>
              </a:rPr>
              <a:t>Vocational Education and Training</a:t>
            </a:r>
            <a:endParaRPr sz="1800" b="1">
              <a:solidFill>
                <a:schemeClr val="lt2"/>
              </a:solidFill>
              <a:latin typeface="Georgia"/>
              <a:ea typeface="Georgia"/>
              <a:cs typeface="Georgia"/>
              <a:sym typeface="Georgia"/>
            </a:endParaRPr>
          </a:p>
        </p:txBody>
      </p:sp>
      <p:sp>
        <p:nvSpPr>
          <p:cNvPr id="786" name="Google Shape;786;p56"/>
          <p:cNvSpPr/>
          <p:nvPr/>
        </p:nvSpPr>
        <p:spPr>
          <a:xfrm>
            <a:off x="3188007" y="1866550"/>
            <a:ext cx="2921400" cy="1066800"/>
          </a:xfrm>
          <a:prstGeom prst="chevron">
            <a:avLst>
              <a:gd name="adj" fmla="val 18199"/>
            </a:avLst>
          </a:prstGeom>
          <a:solidFill>
            <a:srgbClr val="DC6900"/>
          </a:solidFill>
          <a:ln>
            <a:noFill/>
          </a:ln>
        </p:spPr>
        <p:txBody>
          <a:bodyPr spcFirstLastPara="1" wrap="square" lIns="50925" tIns="30550" rIns="50925" bIns="30550" anchor="ctr" anchorCtr="1">
            <a:noAutofit/>
          </a:bodyPr>
          <a:lstStyle/>
          <a:p>
            <a:pPr marL="0" marR="0" lvl="0" indent="0" algn="ctr" rtl="0">
              <a:spcBef>
                <a:spcPts val="0"/>
              </a:spcBef>
              <a:spcAft>
                <a:spcPts val="0"/>
              </a:spcAft>
              <a:buNone/>
            </a:pPr>
            <a:r>
              <a:rPr lang="en-US" sz="1800" b="1">
                <a:solidFill>
                  <a:schemeClr val="lt2"/>
                </a:solidFill>
                <a:latin typeface="Georgia"/>
                <a:ea typeface="Georgia"/>
                <a:cs typeface="Georgia"/>
                <a:sym typeface="Georgia"/>
              </a:rPr>
              <a:t>Employment</a:t>
            </a:r>
            <a:endParaRPr sz="1800" b="1">
              <a:solidFill>
                <a:schemeClr val="lt2"/>
              </a:solidFill>
              <a:latin typeface="Georgia"/>
              <a:ea typeface="Georgia"/>
              <a:cs typeface="Georgia"/>
              <a:sym typeface="Georgia"/>
            </a:endParaRPr>
          </a:p>
        </p:txBody>
      </p:sp>
      <p:sp>
        <p:nvSpPr>
          <p:cNvPr id="787" name="Google Shape;787;p56"/>
          <p:cNvSpPr/>
          <p:nvPr/>
        </p:nvSpPr>
        <p:spPr>
          <a:xfrm>
            <a:off x="6031262" y="1866550"/>
            <a:ext cx="2921400" cy="1066800"/>
          </a:xfrm>
          <a:prstGeom prst="chevron">
            <a:avLst>
              <a:gd name="adj" fmla="val 18199"/>
            </a:avLst>
          </a:prstGeom>
          <a:solidFill>
            <a:schemeClr val="accent4"/>
          </a:solidFill>
          <a:ln>
            <a:noFill/>
          </a:ln>
        </p:spPr>
        <p:txBody>
          <a:bodyPr spcFirstLastPara="1" wrap="square" lIns="50925" tIns="30550" rIns="50925" bIns="30550" anchor="ctr" anchorCtr="1">
            <a:noAutofit/>
          </a:bodyPr>
          <a:lstStyle/>
          <a:p>
            <a:pPr marL="0" marR="0" lvl="0" indent="0" algn="ctr" rtl="0">
              <a:spcBef>
                <a:spcPts val="0"/>
              </a:spcBef>
              <a:spcAft>
                <a:spcPts val="0"/>
              </a:spcAft>
              <a:buNone/>
            </a:pPr>
            <a:r>
              <a:rPr lang="en-US" sz="1800" b="1">
                <a:solidFill>
                  <a:schemeClr val="lt2"/>
                </a:solidFill>
                <a:latin typeface="Georgia"/>
                <a:ea typeface="Georgia"/>
                <a:cs typeface="Georgia"/>
                <a:sym typeface="Georgia"/>
              </a:rPr>
              <a:t>Customer Service</a:t>
            </a:r>
            <a:endParaRPr sz="1800" b="1">
              <a:solidFill>
                <a:schemeClr val="lt2"/>
              </a:solidFill>
              <a:latin typeface="Georgia"/>
              <a:ea typeface="Georgia"/>
              <a:cs typeface="Georgia"/>
              <a:sym typeface="Georgia"/>
            </a:endParaRPr>
          </a:p>
        </p:txBody>
      </p:sp>
      <p:sp>
        <p:nvSpPr>
          <p:cNvPr id="788" name="Google Shape;788;p56"/>
          <p:cNvSpPr txBox="1"/>
          <p:nvPr/>
        </p:nvSpPr>
        <p:spPr>
          <a:xfrm>
            <a:off x="531977" y="7094069"/>
            <a:ext cx="1897955" cy="169277"/>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100">
                <a:solidFill>
                  <a:schemeClr val="dk1"/>
                </a:solidFill>
                <a:latin typeface="Georgia"/>
                <a:ea typeface="Georgia"/>
                <a:cs typeface="Georgia"/>
                <a:sym typeface="Georgia"/>
              </a:rPr>
              <a:t>  Business Network Seminar • </a:t>
            </a:r>
            <a:endParaRPr/>
          </a:p>
        </p:txBody>
      </p:sp>
      <p:sp>
        <p:nvSpPr>
          <p:cNvPr id="789" name="Google Shape;789;p56"/>
          <p:cNvSpPr txBox="1"/>
          <p:nvPr/>
        </p:nvSpPr>
        <p:spPr>
          <a:xfrm>
            <a:off x="7086600" y="6477000"/>
            <a:ext cx="1527048" cy="152400"/>
          </a:xfrm>
          <a:prstGeom prst="rect">
            <a:avLst/>
          </a:prstGeom>
          <a:noFill/>
          <a:ln>
            <a:noFill/>
          </a:ln>
        </p:spPr>
        <p:txBody>
          <a:bodyPr spcFirstLastPara="1" wrap="square" lIns="0" tIns="0" rIns="0" bIns="0" anchor="t" anchorCtr="0">
            <a:noAutofit/>
          </a:bodyPr>
          <a:lstStyle/>
          <a:p>
            <a:pPr marL="0" marR="0" lvl="0" indent="0" algn="r" rtl="0">
              <a:spcBef>
                <a:spcPts val="0"/>
              </a:spcBef>
              <a:spcAft>
                <a:spcPts val="0"/>
              </a:spcAft>
              <a:buNone/>
            </a:pPr>
            <a:r>
              <a:rPr lang="en-US" sz="1000">
                <a:solidFill>
                  <a:schemeClr val="dk1"/>
                </a:solidFill>
                <a:latin typeface="Arial"/>
                <a:ea typeface="Arial"/>
                <a:cs typeface="Arial"/>
                <a:sym typeface="Arial"/>
              </a:rPr>
              <a:t>5</a:t>
            </a:r>
            <a:endParaRPr sz="1000">
              <a:solidFill>
                <a:schemeClr val="dk1"/>
              </a:solidFill>
              <a:latin typeface="Arial"/>
              <a:ea typeface="Arial"/>
              <a:cs typeface="Arial"/>
              <a:sym typeface="Arial"/>
            </a:endParaRPr>
          </a:p>
        </p:txBody>
      </p:sp>
      <p:sp>
        <p:nvSpPr>
          <p:cNvPr id="790" name="Google Shape;790;p56" title="Graduation hat"/>
          <p:cNvSpPr/>
          <p:nvPr/>
        </p:nvSpPr>
        <p:spPr>
          <a:xfrm>
            <a:off x="1463713" y="1361325"/>
            <a:ext cx="670473" cy="463110"/>
          </a:xfrm>
          <a:custGeom>
            <a:avLst/>
            <a:gdLst/>
            <a:ahLst/>
            <a:cxnLst/>
            <a:rect l="l" t="t" r="r" b="b"/>
            <a:pathLst>
              <a:path w="817" h="562" extrusionOk="0">
                <a:moveTo>
                  <a:pt x="434" y="323"/>
                </a:moveTo>
                <a:cubicBezTo>
                  <a:pt x="665" y="245"/>
                  <a:pt x="665" y="245"/>
                  <a:pt x="665" y="245"/>
                </a:cubicBezTo>
                <a:cubicBezTo>
                  <a:pt x="665" y="386"/>
                  <a:pt x="665" y="386"/>
                  <a:pt x="665" y="386"/>
                </a:cubicBezTo>
                <a:cubicBezTo>
                  <a:pt x="602" y="456"/>
                  <a:pt x="512" y="500"/>
                  <a:pt x="411" y="500"/>
                </a:cubicBezTo>
                <a:cubicBezTo>
                  <a:pt x="308" y="500"/>
                  <a:pt x="215" y="454"/>
                  <a:pt x="153" y="381"/>
                </a:cubicBezTo>
                <a:cubicBezTo>
                  <a:pt x="153" y="245"/>
                  <a:pt x="153" y="245"/>
                  <a:pt x="153" y="245"/>
                </a:cubicBezTo>
                <a:cubicBezTo>
                  <a:pt x="384" y="323"/>
                  <a:pt x="384" y="323"/>
                  <a:pt x="384" y="323"/>
                </a:cubicBezTo>
                <a:cubicBezTo>
                  <a:pt x="392" y="326"/>
                  <a:pt x="400" y="327"/>
                  <a:pt x="409" y="327"/>
                </a:cubicBezTo>
                <a:cubicBezTo>
                  <a:pt x="417" y="327"/>
                  <a:pt x="426" y="326"/>
                  <a:pt x="434" y="323"/>
                </a:cubicBezTo>
                <a:close/>
                <a:moveTo>
                  <a:pt x="800" y="98"/>
                </a:moveTo>
                <a:cubicBezTo>
                  <a:pt x="414" y="1"/>
                  <a:pt x="414" y="1"/>
                  <a:pt x="414" y="1"/>
                </a:cubicBezTo>
                <a:cubicBezTo>
                  <a:pt x="411" y="0"/>
                  <a:pt x="407" y="0"/>
                  <a:pt x="404" y="1"/>
                </a:cubicBezTo>
                <a:cubicBezTo>
                  <a:pt x="17" y="98"/>
                  <a:pt x="17" y="98"/>
                  <a:pt x="17" y="98"/>
                </a:cubicBezTo>
                <a:cubicBezTo>
                  <a:pt x="8" y="100"/>
                  <a:pt x="1" y="108"/>
                  <a:pt x="1" y="118"/>
                </a:cubicBezTo>
                <a:cubicBezTo>
                  <a:pt x="0" y="127"/>
                  <a:pt x="6" y="136"/>
                  <a:pt x="15" y="139"/>
                </a:cubicBezTo>
                <a:cubicBezTo>
                  <a:pt x="402" y="270"/>
                  <a:pt x="402" y="270"/>
                  <a:pt x="402" y="270"/>
                </a:cubicBezTo>
                <a:cubicBezTo>
                  <a:pt x="404" y="270"/>
                  <a:pt x="406" y="271"/>
                  <a:pt x="409" y="271"/>
                </a:cubicBezTo>
                <a:cubicBezTo>
                  <a:pt x="411" y="271"/>
                  <a:pt x="413" y="270"/>
                  <a:pt x="416" y="270"/>
                </a:cubicBezTo>
                <a:cubicBezTo>
                  <a:pt x="802" y="139"/>
                  <a:pt x="802" y="139"/>
                  <a:pt x="802" y="139"/>
                </a:cubicBezTo>
                <a:cubicBezTo>
                  <a:pt x="811" y="136"/>
                  <a:pt x="817" y="127"/>
                  <a:pt x="817" y="118"/>
                </a:cubicBezTo>
                <a:cubicBezTo>
                  <a:pt x="816" y="108"/>
                  <a:pt x="810" y="100"/>
                  <a:pt x="800" y="98"/>
                </a:cubicBezTo>
                <a:close/>
                <a:moveTo>
                  <a:pt x="755" y="376"/>
                </a:moveTo>
                <a:cubicBezTo>
                  <a:pt x="755" y="215"/>
                  <a:pt x="755" y="215"/>
                  <a:pt x="755" y="215"/>
                </a:cubicBezTo>
                <a:cubicBezTo>
                  <a:pt x="711" y="229"/>
                  <a:pt x="711" y="229"/>
                  <a:pt x="711" y="229"/>
                </a:cubicBezTo>
                <a:cubicBezTo>
                  <a:pt x="711" y="376"/>
                  <a:pt x="711" y="376"/>
                  <a:pt x="711" y="376"/>
                </a:cubicBezTo>
                <a:cubicBezTo>
                  <a:pt x="717" y="371"/>
                  <a:pt x="725" y="368"/>
                  <a:pt x="733" y="368"/>
                </a:cubicBezTo>
                <a:cubicBezTo>
                  <a:pt x="741" y="368"/>
                  <a:pt x="749" y="371"/>
                  <a:pt x="755" y="376"/>
                </a:cubicBezTo>
                <a:close/>
                <a:moveTo>
                  <a:pt x="733" y="434"/>
                </a:moveTo>
                <a:cubicBezTo>
                  <a:pt x="723" y="434"/>
                  <a:pt x="714" y="429"/>
                  <a:pt x="708" y="422"/>
                </a:cubicBezTo>
                <a:cubicBezTo>
                  <a:pt x="692" y="562"/>
                  <a:pt x="692" y="562"/>
                  <a:pt x="692" y="562"/>
                </a:cubicBezTo>
                <a:cubicBezTo>
                  <a:pt x="774" y="562"/>
                  <a:pt x="774" y="562"/>
                  <a:pt x="774" y="562"/>
                </a:cubicBezTo>
                <a:cubicBezTo>
                  <a:pt x="756" y="424"/>
                  <a:pt x="756" y="424"/>
                  <a:pt x="756" y="424"/>
                </a:cubicBezTo>
                <a:cubicBezTo>
                  <a:pt x="750" y="430"/>
                  <a:pt x="742" y="434"/>
                  <a:pt x="733" y="434"/>
                </a:cubicBezTo>
                <a:close/>
              </a:path>
            </a:pathLst>
          </a:custGeom>
          <a:solidFill>
            <a:schemeClr val="accent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1" name="Google Shape;791;p56" title="Briefcase"/>
          <p:cNvSpPr/>
          <p:nvPr/>
        </p:nvSpPr>
        <p:spPr>
          <a:xfrm>
            <a:off x="4322787" y="1314988"/>
            <a:ext cx="551888" cy="492044"/>
          </a:xfrm>
          <a:custGeom>
            <a:avLst/>
            <a:gdLst/>
            <a:ahLst/>
            <a:cxnLst/>
            <a:rect l="l" t="t" r="r" b="b"/>
            <a:pathLst>
              <a:path w="693" h="617" extrusionOk="0">
                <a:moveTo>
                  <a:pt x="184" y="89"/>
                </a:moveTo>
                <a:cubicBezTo>
                  <a:pt x="184" y="48"/>
                  <a:pt x="184" y="48"/>
                  <a:pt x="184" y="48"/>
                </a:cubicBezTo>
                <a:cubicBezTo>
                  <a:pt x="184" y="39"/>
                  <a:pt x="189" y="31"/>
                  <a:pt x="197" y="28"/>
                </a:cubicBezTo>
                <a:cubicBezTo>
                  <a:pt x="200" y="27"/>
                  <a:pt x="265" y="0"/>
                  <a:pt x="347" y="0"/>
                </a:cubicBezTo>
                <a:cubicBezTo>
                  <a:pt x="428" y="0"/>
                  <a:pt x="493" y="27"/>
                  <a:pt x="496" y="28"/>
                </a:cubicBezTo>
                <a:cubicBezTo>
                  <a:pt x="504" y="31"/>
                  <a:pt x="509" y="39"/>
                  <a:pt x="509" y="48"/>
                </a:cubicBezTo>
                <a:cubicBezTo>
                  <a:pt x="509" y="89"/>
                  <a:pt x="509" y="89"/>
                  <a:pt x="509" y="89"/>
                </a:cubicBezTo>
                <a:cubicBezTo>
                  <a:pt x="466" y="89"/>
                  <a:pt x="466" y="89"/>
                  <a:pt x="466" y="89"/>
                </a:cubicBezTo>
                <a:cubicBezTo>
                  <a:pt x="466" y="63"/>
                  <a:pt x="466" y="63"/>
                  <a:pt x="466" y="63"/>
                </a:cubicBezTo>
                <a:cubicBezTo>
                  <a:pt x="444" y="56"/>
                  <a:pt x="399" y="43"/>
                  <a:pt x="347" y="43"/>
                </a:cubicBezTo>
                <a:cubicBezTo>
                  <a:pt x="294" y="43"/>
                  <a:pt x="249" y="56"/>
                  <a:pt x="227" y="63"/>
                </a:cubicBezTo>
                <a:cubicBezTo>
                  <a:pt x="227" y="89"/>
                  <a:pt x="227" y="89"/>
                  <a:pt x="227" y="89"/>
                </a:cubicBezTo>
                <a:lnTo>
                  <a:pt x="184" y="89"/>
                </a:lnTo>
                <a:close/>
                <a:moveTo>
                  <a:pt x="286" y="344"/>
                </a:moveTo>
                <a:cubicBezTo>
                  <a:pt x="286" y="315"/>
                  <a:pt x="286" y="315"/>
                  <a:pt x="286" y="315"/>
                </a:cubicBezTo>
                <a:cubicBezTo>
                  <a:pt x="408" y="315"/>
                  <a:pt x="408" y="315"/>
                  <a:pt x="408" y="315"/>
                </a:cubicBezTo>
                <a:cubicBezTo>
                  <a:pt x="408" y="344"/>
                  <a:pt x="408" y="344"/>
                  <a:pt x="408" y="344"/>
                </a:cubicBezTo>
                <a:cubicBezTo>
                  <a:pt x="550" y="337"/>
                  <a:pt x="663" y="305"/>
                  <a:pt x="693" y="295"/>
                </a:cubicBezTo>
                <a:cubicBezTo>
                  <a:pt x="693" y="154"/>
                  <a:pt x="693" y="154"/>
                  <a:pt x="693" y="154"/>
                </a:cubicBezTo>
                <a:cubicBezTo>
                  <a:pt x="693" y="130"/>
                  <a:pt x="674" y="111"/>
                  <a:pt x="650" y="111"/>
                </a:cubicBezTo>
                <a:cubicBezTo>
                  <a:pt x="43" y="111"/>
                  <a:pt x="43" y="111"/>
                  <a:pt x="43" y="111"/>
                </a:cubicBezTo>
                <a:cubicBezTo>
                  <a:pt x="20" y="111"/>
                  <a:pt x="0" y="130"/>
                  <a:pt x="0" y="154"/>
                </a:cubicBezTo>
                <a:cubicBezTo>
                  <a:pt x="0" y="295"/>
                  <a:pt x="0" y="295"/>
                  <a:pt x="0" y="295"/>
                </a:cubicBezTo>
                <a:cubicBezTo>
                  <a:pt x="30" y="305"/>
                  <a:pt x="144" y="337"/>
                  <a:pt x="286" y="344"/>
                </a:cubicBezTo>
                <a:close/>
                <a:moveTo>
                  <a:pt x="377" y="381"/>
                </a:moveTo>
                <a:cubicBezTo>
                  <a:pt x="377" y="346"/>
                  <a:pt x="377" y="346"/>
                  <a:pt x="377" y="346"/>
                </a:cubicBezTo>
                <a:cubicBezTo>
                  <a:pt x="316" y="346"/>
                  <a:pt x="316" y="346"/>
                  <a:pt x="316" y="346"/>
                </a:cubicBezTo>
                <a:cubicBezTo>
                  <a:pt x="316" y="381"/>
                  <a:pt x="316" y="381"/>
                  <a:pt x="316" y="381"/>
                </a:cubicBezTo>
                <a:lnTo>
                  <a:pt x="377" y="381"/>
                </a:lnTo>
                <a:close/>
                <a:moveTo>
                  <a:pt x="693" y="332"/>
                </a:moveTo>
                <a:cubicBezTo>
                  <a:pt x="693" y="574"/>
                  <a:pt x="693" y="574"/>
                  <a:pt x="693" y="574"/>
                </a:cubicBezTo>
                <a:cubicBezTo>
                  <a:pt x="693" y="598"/>
                  <a:pt x="674" y="617"/>
                  <a:pt x="650" y="617"/>
                </a:cubicBezTo>
                <a:cubicBezTo>
                  <a:pt x="43" y="617"/>
                  <a:pt x="43" y="617"/>
                  <a:pt x="43" y="617"/>
                </a:cubicBezTo>
                <a:cubicBezTo>
                  <a:pt x="20" y="617"/>
                  <a:pt x="0" y="598"/>
                  <a:pt x="0" y="574"/>
                </a:cubicBezTo>
                <a:cubicBezTo>
                  <a:pt x="0" y="332"/>
                  <a:pt x="0" y="332"/>
                  <a:pt x="0" y="332"/>
                </a:cubicBezTo>
                <a:cubicBezTo>
                  <a:pt x="42" y="344"/>
                  <a:pt x="151" y="372"/>
                  <a:pt x="286" y="379"/>
                </a:cubicBezTo>
                <a:cubicBezTo>
                  <a:pt x="286" y="411"/>
                  <a:pt x="286" y="411"/>
                  <a:pt x="286" y="411"/>
                </a:cubicBezTo>
                <a:cubicBezTo>
                  <a:pt x="408" y="411"/>
                  <a:pt x="408" y="411"/>
                  <a:pt x="408" y="411"/>
                </a:cubicBezTo>
                <a:cubicBezTo>
                  <a:pt x="408" y="379"/>
                  <a:pt x="408" y="379"/>
                  <a:pt x="408" y="379"/>
                </a:cubicBezTo>
                <a:cubicBezTo>
                  <a:pt x="543" y="372"/>
                  <a:pt x="651" y="344"/>
                  <a:pt x="693" y="332"/>
                </a:cubicBezTo>
                <a:close/>
                <a:moveTo>
                  <a:pt x="121" y="574"/>
                </a:moveTo>
                <a:cubicBezTo>
                  <a:pt x="121" y="531"/>
                  <a:pt x="86" y="496"/>
                  <a:pt x="43" y="496"/>
                </a:cubicBezTo>
                <a:cubicBezTo>
                  <a:pt x="43" y="574"/>
                  <a:pt x="43" y="574"/>
                  <a:pt x="43" y="574"/>
                </a:cubicBezTo>
                <a:lnTo>
                  <a:pt x="121" y="574"/>
                </a:lnTo>
                <a:close/>
                <a:moveTo>
                  <a:pt x="650" y="496"/>
                </a:moveTo>
                <a:cubicBezTo>
                  <a:pt x="607" y="496"/>
                  <a:pt x="573" y="531"/>
                  <a:pt x="573" y="574"/>
                </a:cubicBezTo>
                <a:cubicBezTo>
                  <a:pt x="650" y="574"/>
                  <a:pt x="650" y="574"/>
                  <a:pt x="650" y="574"/>
                </a:cubicBezTo>
                <a:lnTo>
                  <a:pt x="650" y="496"/>
                </a:lnTo>
                <a:close/>
              </a:path>
            </a:pathLst>
          </a:custGeom>
          <a:solidFill>
            <a:schemeClr val="dk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2" name="Google Shape;792;p56" title="Hand holding credit card"/>
          <p:cNvSpPr/>
          <p:nvPr/>
        </p:nvSpPr>
        <p:spPr>
          <a:xfrm>
            <a:off x="7196002" y="1318331"/>
            <a:ext cx="393278" cy="506104"/>
          </a:xfrm>
          <a:custGeom>
            <a:avLst/>
            <a:gdLst/>
            <a:ahLst/>
            <a:cxnLst/>
            <a:rect l="l" t="t" r="r" b="b"/>
            <a:pathLst>
              <a:path w="679" h="875" extrusionOk="0">
                <a:moveTo>
                  <a:pt x="253" y="574"/>
                </a:moveTo>
                <a:cubicBezTo>
                  <a:pt x="228" y="574"/>
                  <a:pt x="207" y="554"/>
                  <a:pt x="207" y="529"/>
                </a:cubicBezTo>
                <a:cubicBezTo>
                  <a:pt x="207" y="504"/>
                  <a:pt x="228" y="484"/>
                  <a:pt x="253" y="484"/>
                </a:cubicBezTo>
                <a:cubicBezTo>
                  <a:pt x="348" y="484"/>
                  <a:pt x="348" y="484"/>
                  <a:pt x="348" y="484"/>
                </a:cubicBezTo>
                <a:cubicBezTo>
                  <a:pt x="348" y="574"/>
                  <a:pt x="348" y="574"/>
                  <a:pt x="348" y="574"/>
                </a:cubicBezTo>
                <a:lnTo>
                  <a:pt x="253" y="574"/>
                </a:lnTo>
                <a:close/>
                <a:moveTo>
                  <a:pt x="283" y="604"/>
                </a:moveTo>
                <a:cubicBezTo>
                  <a:pt x="258" y="604"/>
                  <a:pt x="237" y="624"/>
                  <a:pt x="237" y="649"/>
                </a:cubicBezTo>
                <a:cubicBezTo>
                  <a:pt x="237" y="674"/>
                  <a:pt x="258" y="694"/>
                  <a:pt x="283" y="694"/>
                </a:cubicBezTo>
                <a:cubicBezTo>
                  <a:pt x="318" y="694"/>
                  <a:pt x="318" y="694"/>
                  <a:pt x="318" y="694"/>
                </a:cubicBezTo>
                <a:cubicBezTo>
                  <a:pt x="324" y="660"/>
                  <a:pt x="338" y="629"/>
                  <a:pt x="359" y="604"/>
                </a:cubicBezTo>
                <a:lnTo>
                  <a:pt x="283" y="604"/>
                </a:lnTo>
                <a:close/>
                <a:moveTo>
                  <a:pt x="652" y="293"/>
                </a:moveTo>
                <a:cubicBezTo>
                  <a:pt x="632" y="347"/>
                  <a:pt x="632" y="347"/>
                  <a:pt x="632" y="347"/>
                </a:cubicBezTo>
                <a:cubicBezTo>
                  <a:pt x="646" y="358"/>
                  <a:pt x="654" y="375"/>
                  <a:pt x="654" y="393"/>
                </a:cubicBezTo>
                <a:cubicBezTo>
                  <a:pt x="654" y="833"/>
                  <a:pt x="654" y="833"/>
                  <a:pt x="654" y="833"/>
                </a:cubicBezTo>
                <a:cubicBezTo>
                  <a:pt x="654" y="875"/>
                  <a:pt x="654" y="875"/>
                  <a:pt x="654" y="875"/>
                </a:cubicBezTo>
                <a:cubicBezTo>
                  <a:pt x="534" y="875"/>
                  <a:pt x="534" y="875"/>
                  <a:pt x="534" y="875"/>
                </a:cubicBezTo>
                <a:cubicBezTo>
                  <a:pt x="504" y="875"/>
                  <a:pt x="504" y="875"/>
                  <a:pt x="504" y="875"/>
                </a:cubicBezTo>
                <a:cubicBezTo>
                  <a:pt x="421" y="875"/>
                  <a:pt x="353" y="807"/>
                  <a:pt x="353" y="724"/>
                </a:cubicBezTo>
                <a:cubicBezTo>
                  <a:pt x="353" y="690"/>
                  <a:pt x="365" y="659"/>
                  <a:pt x="384" y="634"/>
                </a:cubicBezTo>
                <a:cubicBezTo>
                  <a:pt x="383" y="634"/>
                  <a:pt x="383" y="634"/>
                  <a:pt x="383" y="634"/>
                </a:cubicBezTo>
                <a:cubicBezTo>
                  <a:pt x="383" y="472"/>
                  <a:pt x="383" y="472"/>
                  <a:pt x="383" y="472"/>
                </a:cubicBezTo>
                <a:cubicBezTo>
                  <a:pt x="15" y="338"/>
                  <a:pt x="15" y="338"/>
                  <a:pt x="15" y="338"/>
                </a:cubicBezTo>
                <a:cubicBezTo>
                  <a:pt x="9" y="336"/>
                  <a:pt x="5" y="332"/>
                  <a:pt x="3" y="327"/>
                </a:cubicBezTo>
                <a:cubicBezTo>
                  <a:pt x="0" y="322"/>
                  <a:pt x="0" y="316"/>
                  <a:pt x="2" y="310"/>
                </a:cubicBezTo>
                <a:cubicBezTo>
                  <a:pt x="83" y="86"/>
                  <a:pt x="83" y="86"/>
                  <a:pt x="83" y="86"/>
                </a:cubicBezTo>
                <a:cubicBezTo>
                  <a:pt x="83" y="86"/>
                  <a:pt x="83" y="86"/>
                  <a:pt x="83" y="86"/>
                </a:cubicBezTo>
                <a:cubicBezTo>
                  <a:pt x="83" y="86"/>
                  <a:pt x="83" y="86"/>
                  <a:pt x="83" y="86"/>
                </a:cubicBezTo>
                <a:cubicBezTo>
                  <a:pt x="109" y="17"/>
                  <a:pt x="109" y="17"/>
                  <a:pt x="109" y="17"/>
                </a:cubicBezTo>
                <a:cubicBezTo>
                  <a:pt x="113" y="6"/>
                  <a:pt x="125" y="0"/>
                  <a:pt x="136" y="4"/>
                </a:cubicBezTo>
                <a:cubicBezTo>
                  <a:pt x="664" y="196"/>
                  <a:pt x="664" y="196"/>
                  <a:pt x="664" y="196"/>
                </a:cubicBezTo>
                <a:cubicBezTo>
                  <a:pt x="670" y="198"/>
                  <a:pt x="674" y="202"/>
                  <a:pt x="676" y="208"/>
                </a:cubicBezTo>
                <a:cubicBezTo>
                  <a:pt x="679" y="213"/>
                  <a:pt x="679" y="219"/>
                  <a:pt x="677" y="224"/>
                </a:cubicBezTo>
                <a:cubicBezTo>
                  <a:pt x="652" y="293"/>
                  <a:pt x="652" y="293"/>
                  <a:pt x="652" y="293"/>
                </a:cubicBezTo>
                <a:cubicBezTo>
                  <a:pt x="652" y="293"/>
                  <a:pt x="652" y="293"/>
                  <a:pt x="652" y="293"/>
                </a:cubicBezTo>
                <a:cubicBezTo>
                  <a:pt x="652" y="293"/>
                  <a:pt x="652" y="293"/>
                  <a:pt x="652" y="293"/>
                </a:cubicBezTo>
                <a:close/>
                <a:moveTo>
                  <a:pt x="132" y="81"/>
                </a:moveTo>
                <a:cubicBezTo>
                  <a:pt x="619" y="258"/>
                  <a:pt x="619" y="258"/>
                  <a:pt x="619" y="258"/>
                </a:cubicBezTo>
                <a:cubicBezTo>
                  <a:pt x="629" y="230"/>
                  <a:pt x="629" y="230"/>
                  <a:pt x="629" y="230"/>
                </a:cubicBezTo>
                <a:cubicBezTo>
                  <a:pt x="142" y="52"/>
                  <a:pt x="142" y="52"/>
                  <a:pt x="142" y="52"/>
                </a:cubicBezTo>
                <a:lnTo>
                  <a:pt x="132" y="81"/>
                </a:lnTo>
                <a:close/>
                <a:moveTo>
                  <a:pt x="504" y="453"/>
                </a:moveTo>
                <a:cubicBezTo>
                  <a:pt x="504" y="470"/>
                  <a:pt x="504" y="470"/>
                  <a:pt x="504" y="470"/>
                </a:cubicBezTo>
                <a:cubicBezTo>
                  <a:pt x="534" y="481"/>
                  <a:pt x="534" y="481"/>
                  <a:pt x="534" y="481"/>
                </a:cubicBezTo>
                <a:cubicBezTo>
                  <a:pt x="534" y="481"/>
                  <a:pt x="534" y="481"/>
                  <a:pt x="534" y="481"/>
                </a:cubicBezTo>
                <a:cubicBezTo>
                  <a:pt x="537" y="482"/>
                  <a:pt x="537" y="482"/>
                  <a:pt x="537" y="482"/>
                </a:cubicBezTo>
                <a:cubicBezTo>
                  <a:pt x="604" y="299"/>
                  <a:pt x="604" y="299"/>
                  <a:pt x="604" y="299"/>
                </a:cubicBezTo>
                <a:cubicBezTo>
                  <a:pt x="117" y="122"/>
                  <a:pt x="117" y="122"/>
                  <a:pt x="117" y="122"/>
                </a:cubicBezTo>
                <a:cubicBezTo>
                  <a:pt x="50" y="305"/>
                  <a:pt x="50" y="305"/>
                  <a:pt x="50" y="305"/>
                </a:cubicBezTo>
                <a:cubicBezTo>
                  <a:pt x="389" y="428"/>
                  <a:pt x="389" y="428"/>
                  <a:pt x="389" y="428"/>
                </a:cubicBezTo>
                <a:cubicBezTo>
                  <a:pt x="399" y="408"/>
                  <a:pt x="419" y="393"/>
                  <a:pt x="444" y="393"/>
                </a:cubicBezTo>
                <a:cubicBezTo>
                  <a:pt x="477" y="393"/>
                  <a:pt x="504" y="420"/>
                  <a:pt x="504" y="453"/>
                </a:cubicBezTo>
                <a:close/>
                <a:moveTo>
                  <a:pt x="534" y="577"/>
                </a:moveTo>
                <a:cubicBezTo>
                  <a:pt x="534" y="527"/>
                  <a:pt x="534" y="527"/>
                  <a:pt x="534" y="527"/>
                </a:cubicBezTo>
                <a:cubicBezTo>
                  <a:pt x="504" y="516"/>
                  <a:pt x="504" y="516"/>
                  <a:pt x="504" y="516"/>
                </a:cubicBezTo>
                <a:cubicBezTo>
                  <a:pt x="504" y="574"/>
                  <a:pt x="504" y="574"/>
                  <a:pt x="504" y="574"/>
                </a:cubicBezTo>
                <a:cubicBezTo>
                  <a:pt x="514" y="574"/>
                  <a:pt x="524" y="575"/>
                  <a:pt x="534" y="577"/>
                </a:cubicBezTo>
                <a:close/>
                <a:moveTo>
                  <a:pt x="552" y="358"/>
                </a:moveTo>
                <a:cubicBezTo>
                  <a:pt x="559" y="352"/>
                  <a:pt x="562" y="343"/>
                  <a:pt x="562" y="334"/>
                </a:cubicBezTo>
                <a:cubicBezTo>
                  <a:pt x="562" y="325"/>
                  <a:pt x="559" y="316"/>
                  <a:pt x="552" y="309"/>
                </a:cubicBezTo>
                <a:cubicBezTo>
                  <a:pt x="539" y="296"/>
                  <a:pt x="516" y="296"/>
                  <a:pt x="503" y="309"/>
                </a:cubicBezTo>
                <a:cubicBezTo>
                  <a:pt x="497" y="316"/>
                  <a:pt x="493" y="325"/>
                  <a:pt x="493" y="334"/>
                </a:cubicBezTo>
                <a:cubicBezTo>
                  <a:pt x="493" y="343"/>
                  <a:pt x="497" y="352"/>
                  <a:pt x="503" y="358"/>
                </a:cubicBezTo>
                <a:cubicBezTo>
                  <a:pt x="510" y="365"/>
                  <a:pt x="519" y="368"/>
                  <a:pt x="528" y="368"/>
                </a:cubicBezTo>
                <a:cubicBezTo>
                  <a:pt x="537" y="368"/>
                  <a:pt x="546" y="365"/>
                  <a:pt x="552" y="358"/>
                </a:cubicBezTo>
                <a:close/>
                <a:moveTo>
                  <a:pt x="126" y="187"/>
                </a:moveTo>
                <a:cubicBezTo>
                  <a:pt x="202" y="215"/>
                  <a:pt x="202" y="215"/>
                  <a:pt x="202" y="215"/>
                </a:cubicBezTo>
                <a:cubicBezTo>
                  <a:pt x="212" y="187"/>
                  <a:pt x="212" y="187"/>
                  <a:pt x="212" y="187"/>
                </a:cubicBezTo>
                <a:cubicBezTo>
                  <a:pt x="136" y="159"/>
                  <a:pt x="136" y="159"/>
                  <a:pt x="136" y="159"/>
                </a:cubicBezTo>
                <a:lnTo>
                  <a:pt x="126" y="187"/>
                </a:lnTo>
                <a:close/>
                <a:moveTo>
                  <a:pt x="233" y="226"/>
                </a:moveTo>
                <a:cubicBezTo>
                  <a:pt x="340" y="265"/>
                  <a:pt x="340" y="265"/>
                  <a:pt x="340" y="265"/>
                </a:cubicBezTo>
                <a:cubicBezTo>
                  <a:pt x="351" y="237"/>
                  <a:pt x="351" y="237"/>
                  <a:pt x="351" y="237"/>
                </a:cubicBezTo>
                <a:cubicBezTo>
                  <a:pt x="244" y="198"/>
                  <a:pt x="244" y="198"/>
                  <a:pt x="244" y="198"/>
                </a:cubicBezTo>
                <a:lnTo>
                  <a:pt x="233" y="226"/>
                </a:lnTo>
                <a:close/>
              </a:path>
            </a:pathLst>
          </a:custGeom>
          <a:solidFill>
            <a:schemeClr val="accent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93" name="Google Shape;793;p56"/>
          <p:cNvSpPr/>
          <p:nvPr/>
        </p:nvSpPr>
        <p:spPr>
          <a:xfrm>
            <a:off x="342355" y="3001694"/>
            <a:ext cx="8607900" cy="563400"/>
          </a:xfrm>
          <a:prstGeom prst="rect">
            <a:avLst/>
          </a:prstGeom>
          <a:solidFill>
            <a:srgbClr val="BFBF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1">
                <a:solidFill>
                  <a:schemeClr val="lt1"/>
                </a:solidFill>
                <a:latin typeface="Georgia"/>
                <a:ea typeface="Georgia"/>
                <a:cs typeface="Georgia"/>
                <a:sym typeface="Georgia"/>
              </a:rPr>
              <a:t>New Training Products</a:t>
            </a:r>
            <a:endParaRPr sz="1800" b="1">
              <a:solidFill>
                <a:schemeClr val="lt1"/>
              </a:solidFill>
              <a:latin typeface="Georgia"/>
              <a:ea typeface="Georgia"/>
              <a:cs typeface="Georgia"/>
              <a:sym typeface="Georgia"/>
            </a:endParaRPr>
          </a:p>
        </p:txBody>
      </p:sp>
      <p:sp>
        <p:nvSpPr>
          <p:cNvPr id="794" name="Google Shape;794;p56"/>
          <p:cNvSpPr/>
          <p:nvPr/>
        </p:nvSpPr>
        <p:spPr>
          <a:xfrm>
            <a:off x="344747" y="5588384"/>
            <a:ext cx="8605500" cy="789300"/>
          </a:xfrm>
          <a:prstGeom prst="rect">
            <a:avLst/>
          </a:prstGeom>
          <a:solidFill>
            <a:srgbClr val="5F5F5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1">
                <a:solidFill>
                  <a:schemeClr val="lt1"/>
                </a:solidFill>
                <a:latin typeface="Georgia"/>
                <a:ea typeface="Georgia"/>
                <a:cs typeface="Georgia"/>
                <a:sym typeface="Georgia"/>
              </a:rPr>
              <a:t>In addition to existing Units of Competency to be leveraged across industry</a:t>
            </a:r>
            <a:endParaRPr sz="1800" b="1">
              <a:solidFill>
                <a:schemeClr val="lt1"/>
              </a:solidFill>
              <a:latin typeface="Georgia"/>
              <a:ea typeface="Georgia"/>
              <a:cs typeface="Georgia"/>
              <a:sym typeface="Georgia"/>
            </a:endParaRPr>
          </a:p>
        </p:txBody>
      </p:sp>
      <p:sp>
        <p:nvSpPr>
          <p:cNvPr id="795" name="Google Shape;795;p56"/>
          <p:cNvSpPr/>
          <p:nvPr/>
        </p:nvSpPr>
        <p:spPr>
          <a:xfrm>
            <a:off x="3253413" y="3664025"/>
            <a:ext cx="2790600" cy="1821900"/>
          </a:xfrm>
          <a:prstGeom prst="rect">
            <a:avLst/>
          </a:prstGeom>
          <a:noFill/>
          <a:ln w="19050" cap="flat" cmpd="sng">
            <a:solidFill>
              <a:srgbClr val="BFBFBF"/>
            </a:solidFill>
            <a:prstDash val="dash"/>
            <a:round/>
            <a:headEnd type="none" w="sm" len="sm"/>
            <a:tailEnd type="none" w="sm" len="sm"/>
          </a:ln>
        </p:spPr>
        <p:txBody>
          <a:bodyPr spcFirstLastPara="1" wrap="square" lIns="91425" tIns="45700" rIns="91425" bIns="45700" anchor="ctr" anchorCtr="0">
            <a:noAutofit/>
          </a:bodyPr>
          <a:lstStyle/>
          <a:p>
            <a:pPr marL="457200" marR="0" lvl="0" indent="-304800" algn="l" rtl="0">
              <a:spcBef>
                <a:spcPts val="0"/>
              </a:spcBef>
              <a:spcAft>
                <a:spcPts val="0"/>
              </a:spcAft>
              <a:buClr>
                <a:schemeClr val="dk1"/>
              </a:buClr>
              <a:buSzPts val="1200"/>
              <a:buFont typeface="Georgia"/>
              <a:buChar char="●"/>
            </a:pPr>
            <a:r>
              <a:rPr lang="en-US" sz="1200">
                <a:solidFill>
                  <a:schemeClr val="dk1"/>
                </a:solidFill>
                <a:latin typeface="Georgia"/>
                <a:ea typeface="Georgia"/>
                <a:cs typeface="Georgia"/>
                <a:sym typeface="Georgia"/>
              </a:rPr>
              <a:t>BSBXDB401 - Develop and implement recruitment processes that are inclusive of people with disability</a:t>
            </a:r>
            <a:endParaRPr sz="1200">
              <a:solidFill>
                <a:schemeClr val="dk1"/>
              </a:solidFill>
              <a:latin typeface="Georgia"/>
              <a:ea typeface="Georgia"/>
              <a:cs typeface="Georgia"/>
              <a:sym typeface="Georgia"/>
            </a:endParaRPr>
          </a:p>
          <a:p>
            <a:pPr marL="457200" marR="0" lvl="0" indent="-304800" algn="l" rtl="0">
              <a:spcBef>
                <a:spcPts val="0"/>
              </a:spcBef>
              <a:spcAft>
                <a:spcPts val="0"/>
              </a:spcAft>
              <a:buClr>
                <a:schemeClr val="dk1"/>
              </a:buClr>
              <a:buSzPts val="1200"/>
              <a:buFont typeface="Georgia"/>
              <a:buChar char="●"/>
            </a:pPr>
            <a:r>
              <a:rPr lang="en-US" sz="1200">
                <a:solidFill>
                  <a:schemeClr val="dk1"/>
                </a:solidFill>
                <a:latin typeface="Georgia"/>
                <a:ea typeface="Georgia"/>
                <a:cs typeface="Georgia"/>
                <a:sym typeface="Georgia"/>
              </a:rPr>
              <a:t>BSBXDB501 - Support staff members with disability in the workplace</a:t>
            </a:r>
            <a:endParaRPr sz="1200">
              <a:solidFill>
                <a:schemeClr val="dk1"/>
              </a:solidFill>
              <a:latin typeface="Georgia"/>
              <a:ea typeface="Georgia"/>
              <a:cs typeface="Georgia"/>
              <a:sym typeface="Georgia"/>
            </a:endParaRPr>
          </a:p>
        </p:txBody>
      </p:sp>
      <p:sp>
        <p:nvSpPr>
          <p:cNvPr id="796" name="Google Shape;796;p56"/>
          <p:cNvSpPr/>
          <p:nvPr/>
        </p:nvSpPr>
        <p:spPr>
          <a:xfrm>
            <a:off x="6162075" y="3667971"/>
            <a:ext cx="2790600" cy="1816500"/>
          </a:xfrm>
          <a:prstGeom prst="rect">
            <a:avLst/>
          </a:prstGeom>
          <a:noFill/>
          <a:ln w="19050" cap="flat" cmpd="sng">
            <a:solidFill>
              <a:srgbClr val="BFBFBF"/>
            </a:solidFill>
            <a:prstDash val="dash"/>
            <a:round/>
            <a:headEnd type="none" w="sm" len="sm"/>
            <a:tailEnd type="none" w="sm" len="sm"/>
          </a:ln>
        </p:spPr>
        <p:txBody>
          <a:bodyPr spcFirstLastPara="1" wrap="square" lIns="91425" tIns="45700" rIns="91425" bIns="45700" anchor="ctr" anchorCtr="0">
            <a:noAutofit/>
          </a:bodyPr>
          <a:lstStyle/>
          <a:p>
            <a:pPr marL="457200" marR="0" lvl="0" indent="-304800" algn="l" rtl="0">
              <a:spcBef>
                <a:spcPts val="0"/>
              </a:spcBef>
              <a:spcAft>
                <a:spcPts val="0"/>
              </a:spcAft>
              <a:buClr>
                <a:schemeClr val="dk1"/>
              </a:buClr>
              <a:buSzPts val="1200"/>
              <a:buFont typeface="Georgia"/>
              <a:buChar char="●"/>
            </a:pPr>
            <a:r>
              <a:rPr lang="en-US" sz="1200">
                <a:solidFill>
                  <a:schemeClr val="dk1"/>
                </a:solidFill>
                <a:latin typeface="Georgia"/>
                <a:ea typeface="Georgia"/>
                <a:cs typeface="Georgia"/>
                <a:sym typeface="Georgia"/>
              </a:rPr>
              <a:t>BSBXDB301 - Respond to the service needs of customers and clients with disability</a:t>
            </a:r>
            <a:endParaRPr sz="1200">
              <a:solidFill>
                <a:schemeClr val="dk1"/>
              </a:solidFill>
              <a:latin typeface="Georgia"/>
              <a:ea typeface="Georgia"/>
              <a:cs typeface="Georgia"/>
              <a:sym typeface="Georgia"/>
            </a:endParaRPr>
          </a:p>
          <a:p>
            <a:pPr marL="457200" marR="0" lvl="0" indent="-304800" algn="l" rtl="0">
              <a:spcBef>
                <a:spcPts val="0"/>
              </a:spcBef>
              <a:spcAft>
                <a:spcPts val="0"/>
              </a:spcAft>
              <a:buClr>
                <a:schemeClr val="dk1"/>
              </a:buClr>
              <a:buSzPts val="1200"/>
              <a:buFont typeface="Georgia"/>
              <a:buChar char="●"/>
            </a:pPr>
            <a:r>
              <a:rPr lang="en-US" sz="1200">
                <a:solidFill>
                  <a:schemeClr val="dk1"/>
                </a:solidFill>
                <a:latin typeface="Georgia"/>
                <a:ea typeface="Georgia"/>
                <a:cs typeface="Georgia"/>
                <a:sym typeface="Georgia"/>
              </a:rPr>
              <a:t>BSBXDB502 - Adapt organisations to enhance accessibility for people with disability</a:t>
            </a:r>
            <a:endParaRPr sz="1200">
              <a:solidFill>
                <a:schemeClr val="dk1"/>
              </a:solidFill>
              <a:latin typeface="Georgia"/>
              <a:ea typeface="Georgia"/>
              <a:cs typeface="Georgia"/>
              <a:sym typeface="Georgia"/>
            </a:endParaRPr>
          </a:p>
        </p:txBody>
      </p:sp>
      <p:sp>
        <p:nvSpPr>
          <p:cNvPr id="797" name="Google Shape;797;p56"/>
          <p:cNvSpPr/>
          <p:nvPr/>
        </p:nvSpPr>
        <p:spPr>
          <a:xfrm>
            <a:off x="344750" y="3667972"/>
            <a:ext cx="2790600" cy="1816500"/>
          </a:xfrm>
          <a:prstGeom prst="rect">
            <a:avLst/>
          </a:prstGeom>
          <a:noFill/>
          <a:ln w="19050" cap="flat" cmpd="sng">
            <a:solidFill>
              <a:srgbClr val="BFBFBF"/>
            </a:solidFill>
            <a:prstDash val="dash"/>
            <a:round/>
            <a:headEnd type="none" w="sm" len="sm"/>
            <a:tailEnd type="none" w="sm" len="sm"/>
          </a:ln>
        </p:spPr>
        <p:txBody>
          <a:bodyPr spcFirstLastPara="1" wrap="square" lIns="91425" tIns="45700" rIns="91425" bIns="45700" anchor="ctr" anchorCtr="0">
            <a:noAutofit/>
          </a:bodyPr>
          <a:lstStyle/>
          <a:p>
            <a:pPr marL="457200" marR="0" lvl="0" indent="-304800" algn="l" rtl="0">
              <a:spcBef>
                <a:spcPts val="0"/>
              </a:spcBef>
              <a:spcAft>
                <a:spcPts val="0"/>
              </a:spcAft>
              <a:buClr>
                <a:schemeClr val="dk1"/>
              </a:buClr>
              <a:buSzPts val="1200"/>
              <a:buFont typeface="Georgia"/>
              <a:buChar char="●"/>
            </a:pPr>
            <a:r>
              <a:rPr lang="en-US" sz="1200">
                <a:solidFill>
                  <a:schemeClr val="dk1"/>
                </a:solidFill>
                <a:latin typeface="Georgia"/>
                <a:ea typeface="Georgia"/>
                <a:cs typeface="Georgia"/>
                <a:sym typeface="Georgia"/>
              </a:rPr>
              <a:t>TAEXDB401 - Plan and implement individual support plans for learners with disability</a:t>
            </a:r>
            <a:endParaRPr sz="1200">
              <a:solidFill>
                <a:schemeClr val="dk1"/>
              </a:solidFill>
              <a:latin typeface="Georgia"/>
              <a:ea typeface="Georgia"/>
              <a:cs typeface="Georgia"/>
              <a:sym typeface="Georgia"/>
            </a:endParaRPr>
          </a:p>
          <a:p>
            <a:pPr marL="457200" marR="0" lvl="0" indent="-304800" algn="l" rtl="0">
              <a:spcBef>
                <a:spcPts val="0"/>
              </a:spcBef>
              <a:spcAft>
                <a:spcPts val="0"/>
              </a:spcAft>
              <a:buClr>
                <a:schemeClr val="dk1"/>
              </a:buClr>
              <a:buSzPts val="1200"/>
              <a:buFont typeface="Georgia"/>
              <a:buChar char="●"/>
            </a:pPr>
            <a:r>
              <a:rPr lang="en-US" sz="1200">
                <a:solidFill>
                  <a:schemeClr val="dk1"/>
                </a:solidFill>
                <a:latin typeface="Georgia"/>
                <a:ea typeface="Georgia"/>
                <a:cs typeface="Georgia"/>
                <a:sym typeface="Georgia"/>
              </a:rPr>
              <a:t>TAEXDB402 - Plan and implement accessible training and assessment for learners with  disability</a:t>
            </a:r>
            <a:endParaRPr sz="1200">
              <a:solidFill>
                <a:schemeClr val="dk1"/>
              </a:solidFill>
              <a:latin typeface="Georgia"/>
              <a:ea typeface="Georgia"/>
              <a:cs typeface="Georgia"/>
              <a:sym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802" name="Google Shape;802;p57"/>
          <p:cNvSpPr txBox="1">
            <a:spLocks noGrp="1"/>
          </p:cNvSpPr>
          <p:nvPr>
            <p:ph type="title"/>
          </p:nvPr>
        </p:nvSpPr>
        <p:spPr>
          <a:xfrm>
            <a:off x="533400" y="838200"/>
            <a:ext cx="8077200" cy="914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1"/>
              </a:buClr>
              <a:buSzPts val="2400"/>
              <a:buFont typeface="Georgia"/>
              <a:buNone/>
            </a:pPr>
            <a:r>
              <a:rPr lang="en-US"/>
              <a:t>What’s Next?</a:t>
            </a:r>
            <a:endParaRPr/>
          </a:p>
        </p:txBody>
      </p:sp>
      <p:sp>
        <p:nvSpPr>
          <p:cNvPr id="803" name="Google Shape;803;p57"/>
          <p:cNvSpPr txBox="1">
            <a:spLocks noGrp="1"/>
          </p:cNvSpPr>
          <p:nvPr>
            <p:ph type="sldNum" idx="12"/>
          </p:nvPr>
        </p:nvSpPr>
        <p:spPr>
          <a:xfrm>
            <a:off x="7086600" y="6477000"/>
            <a:ext cx="1527048" cy="152400"/>
          </a:xfrm>
          <a:prstGeom prst="rect">
            <a:avLst/>
          </a:prstGeom>
          <a:noFill/>
          <a:ln>
            <a:noFill/>
          </a:ln>
        </p:spPr>
        <p:txBody>
          <a:bodyPr spcFirstLastPara="1" wrap="square" lIns="0" tIns="0" rIns="0" bIns="0" anchor="t" anchorCtr="0">
            <a:noAutofit/>
          </a:bodyPr>
          <a:lstStyle/>
          <a:p>
            <a:pPr marL="0" lvl="0" indent="0" algn="r" rtl="0">
              <a:spcBef>
                <a:spcPts val="0"/>
              </a:spcBef>
              <a:spcAft>
                <a:spcPts val="0"/>
              </a:spcAft>
              <a:buNone/>
            </a:pPr>
            <a:fld id="{00000000-1234-1234-1234-123412341234}" type="slidenum">
              <a:rPr lang="en-US"/>
              <a:t>7</a:t>
            </a:fld>
            <a:endParaRPr/>
          </a:p>
        </p:txBody>
      </p:sp>
      <p:sp>
        <p:nvSpPr>
          <p:cNvPr id="804" name="Google Shape;804;p57"/>
          <p:cNvSpPr/>
          <p:nvPr/>
        </p:nvSpPr>
        <p:spPr>
          <a:xfrm>
            <a:off x="4692200" y="2919611"/>
            <a:ext cx="3918300" cy="3400500"/>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Georgia"/>
                <a:ea typeface="Georgia"/>
                <a:cs typeface="Georgia"/>
                <a:sym typeface="Georgia"/>
              </a:rPr>
              <a:t>Broader Considerations for Inclusion in VET</a:t>
            </a:r>
            <a:endParaRPr sz="2000" b="1" i="1">
              <a:solidFill>
                <a:schemeClr val="dk1"/>
              </a:solidFill>
              <a:latin typeface="Georgia"/>
              <a:ea typeface="Georgia"/>
              <a:cs typeface="Georgia"/>
              <a:sym typeface="Georgia"/>
            </a:endParaRPr>
          </a:p>
          <a:p>
            <a:pPr marL="0" marR="0" lvl="0" indent="0" algn="l" rtl="0">
              <a:spcBef>
                <a:spcPts val="0"/>
              </a:spcBef>
              <a:spcAft>
                <a:spcPts val="0"/>
              </a:spcAft>
              <a:buNone/>
            </a:pP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Funding of initiatives/</a:t>
            </a:r>
            <a:endParaRPr>
              <a:solidFill>
                <a:schemeClr val="dk1"/>
              </a:solidFill>
              <a:latin typeface="Georgia"/>
              <a:ea typeface="Georgia"/>
              <a:cs typeface="Georgia"/>
              <a:sym typeface="Georgia"/>
            </a:endParaRPr>
          </a:p>
          <a:p>
            <a:pPr marL="457200" marR="0" lvl="0" indent="0" algn="l" rtl="0">
              <a:spcBef>
                <a:spcPts val="0"/>
              </a:spcBef>
              <a:spcAft>
                <a:spcPts val="0"/>
              </a:spcAft>
              <a:buNone/>
            </a:pPr>
            <a:r>
              <a:rPr lang="en-US">
                <a:solidFill>
                  <a:schemeClr val="dk1"/>
                </a:solidFill>
                <a:latin typeface="Georgia"/>
                <a:ea typeface="Georgia"/>
                <a:cs typeface="Georgia"/>
                <a:sym typeface="Georgia"/>
              </a:rPr>
              <a:t>incentives to undertake training.</a:t>
            </a: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Encouraging or mandating annual reporting for RTOs on outcomes for learners with disability.</a:t>
            </a: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Increasing availability of trainers with disability/SMEs to deliver new training.</a:t>
            </a: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Further guidance on inherent course and industry requirements.</a:t>
            </a: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More Certificates I and II available as learning pathways.</a:t>
            </a:r>
            <a:endParaRPr>
              <a:solidFill>
                <a:schemeClr val="dk1"/>
              </a:solidFill>
              <a:latin typeface="Georgia"/>
              <a:ea typeface="Georgia"/>
              <a:cs typeface="Georgia"/>
              <a:sym typeface="Georgia"/>
            </a:endParaRPr>
          </a:p>
        </p:txBody>
      </p:sp>
      <p:sp>
        <p:nvSpPr>
          <p:cNvPr id="805" name="Google Shape;805;p57"/>
          <p:cNvSpPr/>
          <p:nvPr/>
        </p:nvSpPr>
        <p:spPr>
          <a:xfrm>
            <a:off x="487350" y="2919619"/>
            <a:ext cx="3918300" cy="3400500"/>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Georgia"/>
                <a:ea typeface="Georgia"/>
                <a:cs typeface="Georgia"/>
                <a:sym typeface="Georgia"/>
              </a:rPr>
              <a:t>Introduction of Training Products</a:t>
            </a:r>
            <a:endParaRPr sz="2000" b="1" i="1">
              <a:solidFill>
                <a:schemeClr val="dk1"/>
              </a:solidFill>
              <a:latin typeface="Georgia"/>
              <a:ea typeface="Georgia"/>
              <a:cs typeface="Georgia"/>
              <a:sym typeface="Georgia"/>
            </a:endParaRPr>
          </a:p>
          <a:p>
            <a:pPr marL="0" marR="0" lvl="0" indent="0" algn="l" rtl="0">
              <a:spcBef>
                <a:spcPts val="0"/>
              </a:spcBef>
              <a:spcAft>
                <a:spcPts val="0"/>
              </a:spcAft>
              <a:buNone/>
            </a:pP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The new cross sector </a:t>
            </a:r>
            <a:endParaRPr>
              <a:solidFill>
                <a:schemeClr val="dk1"/>
              </a:solidFill>
              <a:latin typeface="Georgia"/>
              <a:ea typeface="Georgia"/>
              <a:cs typeface="Georgia"/>
              <a:sym typeface="Georgia"/>
            </a:endParaRPr>
          </a:p>
          <a:p>
            <a:pPr marL="457200" marR="0" lvl="0" indent="0" algn="l" rtl="0">
              <a:spcBef>
                <a:spcPts val="0"/>
              </a:spcBef>
              <a:spcAft>
                <a:spcPts val="0"/>
              </a:spcAft>
              <a:buNone/>
            </a:pPr>
            <a:r>
              <a:rPr lang="en-US">
                <a:solidFill>
                  <a:schemeClr val="dk1"/>
                </a:solidFill>
                <a:latin typeface="Georgia"/>
                <a:ea typeface="Georgia"/>
                <a:cs typeface="Georgia"/>
                <a:sym typeface="Georgia"/>
              </a:rPr>
              <a:t>training products will be </a:t>
            </a:r>
            <a:endParaRPr>
              <a:solidFill>
                <a:schemeClr val="dk1"/>
              </a:solidFill>
              <a:latin typeface="Georgia"/>
              <a:ea typeface="Georgia"/>
              <a:cs typeface="Georgia"/>
              <a:sym typeface="Georgia"/>
            </a:endParaRPr>
          </a:p>
          <a:p>
            <a:pPr marL="457200" marR="0" lvl="0" indent="0" algn="l" rtl="0">
              <a:spcBef>
                <a:spcPts val="0"/>
              </a:spcBef>
              <a:spcAft>
                <a:spcPts val="0"/>
              </a:spcAft>
              <a:buNone/>
            </a:pPr>
            <a:r>
              <a:rPr lang="en-US">
                <a:solidFill>
                  <a:schemeClr val="dk1"/>
                </a:solidFill>
                <a:latin typeface="Georgia"/>
                <a:ea typeface="Georgia"/>
                <a:cs typeface="Georgia"/>
                <a:sym typeface="Georgia"/>
              </a:rPr>
              <a:t>housed in the BSB and TAE Training Packages, sitting in elective banks within existing qualifications.</a:t>
            </a: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However, they will be utilised more broadly, being pulled across as electives into other Training Packages.</a:t>
            </a:r>
            <a:endParaRPr>
              <a:solidFill>
                <a:schemeClr val="dk1"/>
              </a:solidFill>
              <a:latin typeface="Georgia"/>
              <a:ea typeface="Georgia"/>
              <a:cs typeface="Georgia"/>
              <a:sym typeface="Georgia"/>
            </a:endParaRPr>
          </a:p>
          <a:p>
            <a:pPr marL="457200" marR="0" lvl="0" indent="-317500" algn="l" rtl="0">
              <a:spcBef>
                <a:spcPts val="0"/>
              </a:spcBef>
              <a:spcAft>
                <a:spcPts val="0"/>
              </a:spcAft>
              <a:buClr>
                <a:schemeClr val="dk1"/>
              </a:buClr>
              <a:buSzPts val="1400"/>
              <a:buFont typeface="Georgia"/>
              <a:buChar char="●"/>
            </a:pPr>
            <a:r>
              <a:rPr lang="en-US">
                <a:solidFill>
                  <a:schemeClr val="dk1"/>
                </a:solidFill>
                <a:latin typeface="Georgia"/>
                <a:ea typeface="Georgia"/>
                <a:cs typeface="Georgia"/>
                <a:sym typeface="Georgia"/>
              </a:rPr>
              <a:t>They will be made available for RTOs later this year with the new Training Package releases. </a:t>
            </a:r>
            <a:endParaRPr>
              <a:solidFill>
                <a:schemeClr val="dk1"/>
              </a:solidFill>
              <a:latin typeface="Georgia"/>
              <a:ea typeface="Georgia"/>
              <a:cs typeface="Georgia"/>
              <a:sym typeface="Georgia"/>
            </a:endParaRPr>
          </a:p>
        </p:txBody>
      </p:sp>
      <p:sp>
        <p:nvSpPr>
          <p:cNvPr id="806" name="Google Shape;806;p57"/>
          <p:cNvSpPr/>
          <p:nvPr/>
        </p:nvSpPr>
        <p:spPr>
          <a:xfrm>
            <a:off x="487350" y="1305700"/>
            <a:ext cx="8303100" cy="1335900"/>
          </a:xfrm>
          <a:prstGeom prst="homePlate">
            <a:avLst>
              <a:gd name="adj" fmla="val 15304"/>
            </a:avLst>
          </a:prstGeom>
          <a:solidFill>
            <a:srgbClr val="A32020"/>
          </a:solidFill>
          <a:ln>
            <a:noFill/>
          </a:ln>
        </p:spPr>
        <p:txBody>
          <a:bodyPr spcFirstLastPara="1" wrap="square" lIns="78325" tIns="39150" rIns="78325" bIns="39150" anchor="ctr" anchorCtr="0">
            <a:noAutofit/>
          </a:bodyPr>
          <a:lstStyle/>
          <a:p>
            <a:pPr marL="0" marR="0" lvl="0" indent="0" algn="ctr" rtl="0">
              <a:spcBef>
                <a:spcPts val="0"/>
              </a:spcBef>
              <a:spcAft>
                <a:spcPts val="0"/>
              </a:spcAft>
              <a:buClr>
                <a:schemeClr val="dk1"/>
              </a:buClr>
              <a:buSzPts val="1200"/>
              <a:buFont typeface="Arial"/>
              <a:buNone/>
            </a:pPr>
            <a:endParaRPr sz="1200">
              <a:solidFill>
                <a:srgbClr val="FFFFFF"/>
              </a:solidFill>
              <a:latin typeface="Georgia"/>
              <a:ea typeface="Georgia"/>
              <a:cs typeface="Georgia"/>
              <a:sym typeface="Georgia"/>
            </a:endParaRPr>
          </a:p>
        </p:txBody>
      </p:sp>
      <p:sp>
        <p:nvSpPr>
          <p:cNvPr id="807" name="Google Shape;807;p57"/>
          <p:cNvSpPr/>
          <p:nvPr/>
        </p:nvSpPr>
        <p:spPr>
          <a:xfrm>
            <a:off x="1825200" y="1500450"/>
            <a:ext cx="6718500" cy="988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FFFFFF"/>
              </a:buClr>
              <a:buSzPts val="1800"/>
              <a:buFont typeface="Georgia"/>
              <a:buNone/>
            </a:pPr>
            <a:r>
              <a:rPr lang="en-US" sz="1800" b="1">
                <a:solidFill>
                  <a:srgbClr val="FFFFFF"/>
                </a:solidFill>
                <a:latin typeface="Georgia"/>
                <a:ea typeface="Georgia"/>
                <a:cs typeface="Georgia"/>
                <a:sym typeface="Georgia"/>
              </a:rPr>
              <a:t>The AISC have endorsed the cross sector training products to be included in the Training and Education (TAE) and Business Services (BSB) Training Packages.</a:t>
            </a:r>
            <a:endParaRPr sz="1800" b="1">
              <a:solidFill>
                <a:srgbClr val="FFFFFF"/>
              </a:solidFill>
              <a:latin typeface="Georgia"/>
              <a:ea typeface="Georgia"/>
              <a:cs typeface="Georgia"/>
              <a:sym typeface="Georgia"/>
            </a:endParaRPr>
          </a:p>
        </p:txBody>
      </p:sp>
      <p:sp>
        <p:nvSpPr>
          <p:cNvPr id="808" name="Google Shape;808;p57"/>
          <p:cNvSpPr/>
          <p:nvPr/>
        </p:nvSpPr>
        <p:spPr>
          <a:xfrm>
            <a:off x="678349" y="1591061"/>
            <a:ext cx="1042945" cy="831181"/>
          </a:xfrm>
          <a:custGeom>
            <a:avLst/>
            <a:gdLst/>
            <a:ahLst/>
            <a:cxnLst/>
            <a:rect l="l" t="t" r="r" b="b"/>
            <a:pathLst>
              <a:path w="739" h="609" extrusionOk="0">
                <a:moveTo>
                  <a:pt x="58" y="517"/>
                </a:moveTo>
                <a:cubicBezTo>
                  <a:pt x="90" y="517"/>
                  <a:pt x="116" y="491"/>
                  <a:pt x="116" y="459"/>
                </a:cubicBezTo>
                <a:cubicBezTo>
                  <a:pt x="116" y="458"/>
                  <a:pt x="115" y="456"/>
                  <a:pt x="115" y="454"/>
                </a:cubicBezTo>
                <a:cubicBezTo>
                  <a:pt x="228" y="397"/>
                  <a:pt x="228" y="397"/>
                  <a:pt x="228" y="397"/>
                </a:cubicBezTo>
                <a:cubicBezTo>
                  <a:pt x="238" y="406"/>
                  <a:pt x="251" y="411"/>
                  <a:pt x="265" y="411"/>
                </a:cubicBezTo>
                <a:cubicBezTo>
                  <a:pt x="285" y="411"/>
                  <a:pt x="303" y="401"/>
                  <a:pt x="313" y="386"/>
                </a:cubicBezTo>
                <a:cubicBezTo>
                  <a:pt x="416" y="409"/>
                  <a:pt x="416" y="409"/>
                  <a:pt x="416" y="409"/>
                </a:cubicBezTo>
                <a:cubicBezTo>
                  <a:pt x="421" y="436"/>
                  <a:pt x="445" y="457"/>
                  <a:pt x="473" y="457"/>
                </a:cubicBezTo>
                <a:cubicBezTo>
                  <a:pt x="502" y="457"/>
                  <a:pt x="526" y="436"/>
                  <a:pt x="530" y="409"/>
                </a:cubicBezTo>
                <a:cubicBezTo>
                  <a:pt x="633" y="386"/>
                  <a:pt x="633" y="386"/>
                  <a:pt x="633" y="386"/>
                </a:cubicBezTo>
                <a:cubicBezTo>
                  <a:pt x="644" y="401"/>
                  <a:pt x="661" y="411"/>
                  <a:pt x="681" y="411"/>
                </a:cubicBezTo>
                <a:cubicBezTo>
                  <a:pt x="713" y="411"/>
                  <a:pt x="739" y="385"/>
                  <a:pt x="739" y="353"/>
                </a:cubicBezTo>
                <a:cubicBezTo>
                  <a:pt x="739" y="321"/>
                  <a:pt x="713" y="295"/>
                  <a:pt x="681" y="295"/>
                </a:cubicBezTo>
                <a:cubicBezTo>
                  <a:pt x="652" y="295"/>
                  <a:pt x="629" y="316"/>
                  <a:pt x="624" y="344"/>
                </a:cubicBezTo>
                <a:cubicBezTo>
                  <a:pt x="521" y="366"/>
                  <a:pt x="521" y="366"/>
                  <a:pt x="521" y="366"/>
                </a:cubicBezTo>
                <a:cubicBezTo>
                  <a:pt x="511" y="351"/>
                  <a:pt x="493" y="341"/>
                  <a:pt x="473" y="341"/>
                </a:cubicBezTo>
                <a:cubicBezTo>
                  <a:pt x="453" y="341"/>
                  <a:pt x="436" y="351"/>
                  <a:pt x="425" y="366"/>
                </a:cubicBezTo>
                <a:cubicBezTo>
                  <a:pt x="323" y="344"/>
                  <a:pt x="323" y="344"/>
                  <a:pt x="323" y="344"/>
                </a:cubicBezTo>
                <a:cubicBezTo>
                  <a:pt x="318" y="316"/>
                  <a:pt x="294" y="295"/>
                  <a:pt x="265" y="295"/>
                </a:cubicBezTo>
                <a:cubicBezTo>
                  <a:pt x="233" y="295"/>
                  <a:pt x="207" y="321"/>
                  <a:pt x="207" y="353"/>
                </a:cubicBezTo>
                <a:cubicBezTo>
                  <a:pt x="207" y="355"/>
                  <a:pt x="208" y="357"/>
                  <a:pt x="208" y="358"/>
                </a:cubicBezTo>
                <a:cubicBezTo>
                  <a:pt x="121" y="402"/>
                  <a:pt x="121" y="402"/>
                  <a:pt x="121" y="402"/>
                </a:cubicBezTo>
                <a:cubicBezTo>
                  <a:pt x="275" y="172"/>
                  <a:pt x="275" y="172"/>
                  <a:pt x="275" y="172"/>
                </a:cubicBezTo>
                <a:cubicBezTo>
                  <a:pt x="468" y="225"/>
                  <a:pt x="468" y="225"/>
                  <a:pt x="468" y="225"/>
                </a:cubicBezTo>
                <a:cubicBezTo>
                  <a:pt x="474" y="227"/>
                  <a:pt x="481" y="225"/>
                  <a:pt x="486" y="221"/>
                </a:cubicBezTo>
                <a:cubicBezTo>
                  <a:pt x="664" y="90"/>
                  <a:pt x="664" y="90"/>
                  <a:pt x="664" y="90"/>
                </a:cubicBezTo>
                <a:cubicBezTo>
                  <a:pt x="731" y="157"/>
                  <a:pt x="731" y="157"/>
                  <a:pt x="731" y="157"/>
                </a:cubicBezTo>
                <a:cubicBezTo>
                  <a:pt x="731" y="0"/>
                  <a:pt x="731" y="0"/>
                  <a:pt x="731" y="0"/>
                </a:cubicBezTo>
                <a:cubicBezTo>
                  <a:pt x="574" y="0"/>
                  <a:pt x="574" y="0"/>
                  <a:pt x="574" y="0"/>
                </a:cubicBezTo>
                <a:cubicBezTo>
                  <a:pt x="633" y="59"/>
                  <a:pt x="633" y="59"/>
                  <a:pt x="633" y="59"/>
                </a:cubicBezTo>
                <a:cubicBezTo>
                  <a:pt x="469" y="180"/>
                  <a:pt x="469" y="180"/>
                  <a:pt x="469" y="180"/>
                </a:cubicBezTo>
                <a:cubicBezTo>
                  <a:pt x="271" y="126"/>
                  <a:pt x="271" y="126"/>
                  <a:pt x="271" y="126"/>
                </a:cubicBezTo>
                <a:cubicBezTo>
                  <a:pt x="262" y="123"/>
                  <a:pt x="253" y="127"/>
                  <a:pt x="247" y="135"/>
                </a:cubicBezTo>
                <a:cubicBezTo>
                  <a:pt x="69" y="403"/>
                  <a:pt x="69" y="403"/>
                  <a:pt x="69" y="403"/>
                </a:cubicBezTo>
                <a:cubicBezTo>
                  <a:pt x="66" y="402"/>
                  <a:pt x="62" y="401"/>
                  <a:pt x="58" y="401"/>
                </a:cubicBezTo>
                <a:cubicBezTo>
                  <a:pt x="26" y="401"/>
                  <a:pt x="0" y="427"/>
                  <a:pt x="0" y="459"/>
                </a:cubicBezTo>
                <a:cubicBezTo>
                  <a:pt x="0" y="491"/>
                  <a:pt x="26" y="517"/>
                  <a:pt x="58" y="517"/>
                </a:cubicBezTo>
                <a:close/>
                <a:moveTo>
                  <a:pt x="681" y="330"/>
                </a:moveTo>
                <a:cubicBezTo>
                  <a:pt x="694" y="330"/>
                  <a:pt x="704" y="340"/>
                  <a:pt x="704" y="353"/>
                </a:cubicBezTo>
                <a:cubicBezTo>
                  <a:pt x="704" y="366"/>
                  <a:pt x="694" y="377"/>
                  <a:pt x="681" y="377"/>
                </a:cubicBezTo>
                <a:cubicBezTo>
                  <a:pt x="668" y="377"/>
                  <a:pt x="658" y="366"/>
                  <a:pt x="658" y="353"/>
                </a:cubicBezTo>
                <a:cubicBezTo>
                  <a:pt x="658" y="340"/>
                  <a:pt x="668" y="330"/>
                  <a:pt x="681" y="330"/>
                </a:cubicBezTo>
                <a:close/>
                <a:moveTo>
                  <a:pt x="473" y="376"/>
                </a:moveTo>
                <a:cubicBezTo>
                  <a:pt x="486" y="376"/>
                  <a:pt x="497" y="386"/>
                  <a:pt x="497" y="399"/>
                </a:cubicBezTo>
                <a:cubicBezTo>
                  <a:pt x="497" y="412"/>
                  <a:pt x="486" y="422"/>
                  <a:pt x="473" y="422"/>
                </a:cubicBezTo>
                <a:cubicBezTo>
                  <a:pt x="460" y="422"/>
                  <a:pt x="450" y="412"/>
                  <a:pt x="450" y="399"/>
                </a:cubicBezTo>
                <a:cubicBezTo>
                  <a:pt x="450" y="386"/>
                  <a:pt x="460" y="376"/>
                  <a:pt x="473" y="376"/>
                </a:cubicBezTo>
                <a:close/>
                <a:moveTo>
                  <a:pt x="265" y="330"/>
                </a:moveTo>
                <a:cubicBezTo>
                  <a:pt x="278" y="330"/>
                  <a:pt x="289" y="340"/>
                  <a:pt x="289" y="353"/>
                </a:cubicBezTo>
                <a:cubicBezTo>
                  <a:pt x="289" y="366"/>
                  <a:pt x="278" y="377"/>
                  <a:pt x="265" y="377"/>
                </a:cubicBezTo>
                <a:cubicBezTo>
                  <a:pt x="253" y="377"/>
                  <a:pt x="242" y="366"/>
                  <a:pt x="242" y="353"/>
                </a:cubicBezTo>
                <a:cubicBezTo>
                  <a:pt x="242" y="340"/>
                  <a:pt x="253" y="330"/>
                  <a:pt x="265" y="330"/>
                </a:cubicBezTo>
                <a:close/>
                <a:moveTo>
                  <a:pt x="704" y="566"/>
                </a:moveTo>
                <a:cubicBezTo>
                  <a:pt x="35" y="566"/>
                  <a:pt x="35" y="566"/>
                  <a:pt x="35" y="566"/>
                </a:cubicBezTo>
                <a:cubicBezTo>
                  <a:pt x="23" y="566"/>
                  <a:pt x="13" y="576"/>
                  <a:pt x="13" y="588"/>
                </a:cubicBezTo>
                <a:cubicBezTo>
                  <a:pt x="13" y="600"/>
                  <a:pt x="23" y="609"/>
                  <a:pt x="35" y="609"/>
                </a:cubicBezTo>
                <a:cubicBezTo>
                  <a:pt x="704" y="609"/>
                  <a:pt x="704" y="609"/>
                  <a:pt x="704" y="609"/>
                </a:cubicBezTo>
                <a:cubicBezTo>
                  <a:pt x="716" y="609"/>
                  <a:pt x="726" y="600"/>
                  <a:pt x="726" y="588"/>
                </a:cubicBezTo>
                <a:cubicBezTo>
                  <a:pt x="726" y="576"/>
                  <a:pt x="716" y="566"/>
                  <a:pt x="704" y="566"/>
                </a:cubicBez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09" name="Google Shape;809;p57"/>
          <p:cNvSpPr/>
          <p:nvPr/>
        </p:nvSpPr>
        <p:spPr>
          <a:xfrm>
            <a:off x="3225818" y="3428992"/>
            <a:ext cx="979923" cy="620403"/>
          </a:xfrm>
          <a:custGeom>
            <a:avLst/>
            <a:gdLst/>
            <a:ahLst/>
            <a:cxnLst/>
            <a:rect l="l" t="t" r="r" b="b"/>
            <a:pathLst>
              <a:path w="873" h="474" extrusionOk="0">
                <a:moveTo>
                  <a:pt x="672" y="354"/>
                </a:moveTo>
                <a:cubicBezTo>
                  <a:pt x="666" y="358"/>
                  <a:pt x="658" y="360"/>
                  <a:pt x="651" y="360"/>
                </a:cubicBezTo>
                <a:cubicBezTo>
                  <a:pt x="643" y="360"/>
                  <a:pt x="634" y="357"/>
                  <a:pt x="627" y="352"/>
                </a:cubicBezTo>
                <a:cubicBezTo>
                  <a:pt x="630" y="368"/>
                  <a:pt x="623" y="384"/>
                  <a:pt x="608" y="393"/>
                </a:cubicBezTo>
                <a:cubicBezTo>
                  <a:pt x="602" y="397"/>
                  <a:pt x="594" y="399"/>
                  <a:pt x="587" y="399"/>
                </a:cubicBezTo>
                <a:cubicBezTo>
                  <a:pt x="573" y="399"/>
                  <a:pt x="560" y="392"/>
                  <a:pt x="552" y="379"/>
                </a:cubicBezTo>
                <a:cubicBezTo>
                  <a:pt x="546" y="369"/>
                  <a:pt x="546" y="369"/>
                  <a:pt x="546" y="369"/>
                </a:cubicBezTo>
                <a:cubicBezTo>
                  <a:pt x="545" y="383"/>
                  <a:pt x="538" y="396"/>
                  <a:pt x="526" y="403"/>
                </a:cubicBezTo>
                <a:cubicBezTo>
                  <a:pt x="520" y="407"/>
                  <a:pt x="512" y="409"/>
                  <a:pt x="505" y="409"/>
                </a:cubicBezTo>
                <a:cubicBezTo>
                  <a:pt x="503" y="409"/>
                  <a:pt x="501" y="409"/>
                  <a:pt x="500" y="409"/>
                </a:cubicBezTo>
                <a:cubicBezTo>
                  <a:pt x="498" y="409"/>
                  <a:pt x="497" y="409"/>
                  <a:pt x="496" y="409"/>
                </a:cubicBezTo>
                <a:cubicBezTo>
                  <a:pt x="496" y="409"/>
                  <a:pt x="495" y="409"/>
                  <a:pt x="495" y="409"/>
                </a:cubicBezTo>
                <a:cubicBezTo>
                  <a:pt x="492" y="409"/>
                  <a:pt x="490" y="409"/>
                  <a:pt x="487" y="408"/>
                </a:cubicBezTo>
                <a:cubicBezTo>
                  <a:pt x="481" y="407"/>
                  <a:pt x="481" y="407"/>
                  <a:pt x="481" y="407"/>
                </a:cubicBezTo>
                <a:cubicBezTo>
                  <a:pt x="482" y="400"/>
                  <a:pt x="481" y="392"/>
                  <a:pt x="479" y="385"/>
                </a:cubicBezTo>
                <a:cubicBezTo>
                  <a:pt x="475" y="368"/>
                  <a:pt x="464" y="353"/>
                  <a:pt x="448" y="345"/>
                </a:cubicBezTo>
                <a:cubicBezTo>
                  <a:pt x="438" y="339"/>
                  <a:pt x="427" y="336"/>
                  <a:pt x="415" y="336"/>
                </a:cubicBezTo>
                <a:cubicBezTo>
                  <a:pt x="414" y="336"/>
                  <a:pt x="412" y="336"/>
                  <a:pt x="411" y="336"/>
                </a:cubicBezTo>
                <a:cubicBezTo>
                  <a:pt x="405" y="324"/>
                  <a:pt x="396" y="315"/>
                  <a:pt x="385" y="308"/>
                </a:cubicBezTo>
                <a:cubicBezTo>
                  <a:pt x="375" y="302"/>
                  <a:pt x="363" y="299"/>
                  <a:pt x="352" y="299"/>
                </a:cubicBezTo>
                <a:cubicBezTo>
                  <a:pt x="350" y="299"/>
                  <a:pt x="349" y="299"/>
                  <a:pt x="347" y="299"/>
                </a:cubicBezTo>
                <a:cubicBezTo>
                  <a:pt x="342" y="288"/>
                  <a:pt x="332" y="278"/>
                  <a:pt x="321" y="271"/>
                </a:cubicBezTo>
                <a:cubicBezTo>
                  <a:pt x="311" y="265"/>
                  <a:pt x="299" y="262"/>
                  <a:pt x="288" y="262"/>
                </a:cubicBezTo>
                <a:cubicBezTo>
                  <a:pt x="264" y="262"/>
                  <a:pt x="242" y="275"/>
                  <a:pt x="231" y="295"/>
                </a:cubicBezTo>
                <a:cubicBezTo>
                  <a:pt x="220" y="314"/>
                  <a:pt x="220" y="314"/>
                  <a:pt x="220" y="314"/>
                </a:cubicBezTo>
                <a:cubicBezTo>
                  <a:pt x="174" y="288"/>
                  <a:pt x="174" y="288"/>
                  <a:pt x="174" y="288"/>
                </a:cubicBezTo>
                <a:cubicBezTo>
                  <a:pt x="160" y="280"/>
                  <a:pt x="154" y="264"/>
                  <a:pt x="158" y="249"/>
                </a:cubicBezTo>
                <a:cubicBezTo>
                  <a:pt x="200" y="103"/>
                  <a:pt x="200" y="103"/>
                  <a:pt x="200" y="103"/>
                </a:cubicBezTo>
                <a:cubicBezTo>
                  <a:pt x="204" y="89"/>
                  <a:pt x="216" y="79"/>
                  <a:pt x="230" y="78"/>
                </a:cubicBezTo>
                <a:cubicBezTo>
                  <a:pt x="304" y="74"/>
                  <a:pt x="304" y="74"/>
                  <a:pt x="304" y="74"/>
                </a:cubicBezTo>
                <a:cubicBezTo>
                  <a:pt x="297" y="86"/>
                  <a:pt x="297" y="86"/>
                  <a:pt x="297" y="86"/>
                </a:cubicBezTo>
                <a:cubicBezTo>
                  <a:pt x="286" y="104"/>
                  <a:pt x="283" y="125"/>
                  <a:pt x="289" y="145"/>
                </a:cubicBezTo>
                <a:cubicBezTo>
                  <a:pt x="294" y="165"/>
                  <a:pt x="307" y="181"/>
                  <a:pt x="325" y="192"/>
                </a:cubicBezTo>
                <a:cubicBezTo>
                  <a:pt x="337" y="198"/>
                  <a:pt x="350" y="202"/>
                  <a:pt x="363" y="202"/>
                </a:cubicBezTo>
                <a:cubicBezTo>
                  <a:pt x="391" y="202"/>
                  <a:pt x="416" y="187"/>
                  <a:pt x="430" y="163"/>
                </a:cubicBezTo>
                <a:cubicBezTo>
                  <a:pt x="458" y="115"/>
                  <a:pt x="458" y="115"/>
                  <a:pt x="458" y="115"/>
                </a:cubicBezTo>
                <a:cubicBezTo>
                  <a:pt x="621" y="201"/>
                  <a:pt x="621" y="201"/>
                  <a:pt x="621" y="201"/>
                </a:cubicBezTo>
                <a:cubicBezTo>
                  <a:pt x="627" y="204"/>
                  <a:pt x="631" y="208"/>
                  <a:pt x="635" y="213"/>
                </a:cubicBezTo>
                <a:cubicBezTo>
                  <a:pt x="636" y="215"/>
                  <a:pt x="637" y="216"/>
                  <a:pt x="638" y="217"/>
                </a:cubicBezTo>
                <a:cubicBezTo>
                  <a:pt x="638" y="218"/>
                  <a:pt x="638" y="219"/>
                  <a:pt x="639" y="219"/>
                </a:cubicBezTo>
                <a:cubicBezTo>
                  <a:pt x="686" y="297"/>
                  <a:pt x="686" y="297"/>
                  <a:pt x="686" y="297"/>
                </a:cubicBezTo>
                <a:cubicBezTo>
                  <a:pt x="698" y="316"/>
                  <a:pt x="692" y="342"/>
                  <a:pt x="672" y="354"/>
                </a:cubicBezTo>
                <a:close/>
                <a:moveTo>
                  <a:pt x="288" y="288"/>
                </a:moveTo>
                <a:cubicBezTo>
                  <a:pt x="274" y="288"/>
                  <a:pt x="260" y="295"/>
                  <a:pt x="253" y="308"/>
                </a:cubicBezTo>
                <a:cubicBezTo>
                  <a:pt x="218" y="369"/>
                  <a:pt x="218" y="369"/>
                  <a:pt x="218" y="369"/>
                </a:cubicBezTo>
                <a:cubicBezTo>
                  <a:pt x="207" y="388"/>
                  <a:pt x="214" y="412"/>
                  <a:pt x="233" y="424"/>
                </a:cubicBezTo>
                <a:cubicBezTo>
                  <a:pt x="239" y="427"/>
                  <a:pt x="246" y="429"/>
                  <a:pt x="253" y="429"/>
                </a:cubicBezTo>
                <a:cubicBezTo>
                  <a:pt x="261" y="429"/>
                  <a:pt x="270" y="426"/>
                  <a:pt x="277" y="421"/>
                </a:cubicBezTo>
                <a:cubicBezTo>
                  <a:pt x="275" y="436"/>
                  <a:pt x="282" y="452"/>
                  <a:pt x="297" y="460"/>
                </a:cubicBezTo>
                <a:cubicBezTo>
                  <a:pt x="303" y="464"/>
                  <a:pt x="310" y="466"/>
                  <a:pt x="317" y="466"/>
                </a:cubicBezTo>
                <a:cubicBezTo>
                  <a:pt x="330" y="466"/>
                  <a:pt x="344" y="459"/>
                  <a:pt x="351" y="446"/>
                </a:cubicBezTo>
                <a:cubicBezTo>
                  <a:pt x="357" y="436"/>
                  <a:pt x="357" y="436"/>
                  <a:pt x="357" y="436"/>
                </a:cubicBezTo>
                <a:cubicBezTo>
                  <a:pt x="358" y="449"/>
                  <a:pt x="365" y="461"/>
                  <a:pt x="377" y="468"/>
                </a:cubicBezTo>
                <a:cubicBezTo>
                  <a:pt x="383" y="472"/>
                  <a:pt x="390" y="474"/>
                  <a:pt x="397" y="474"/>
                </a:cubicBezTo>
                <a:cubicBezTo>
                  <a:pt x="411" y="474"/>
                  <a:pt x="424" y="467"/>
                  <a:pt x="432" y="454"/>
                </a:cubicBezTo>
                <a:cubicBezTo>
                  <a:pt x="450" y="422"/>
                  <a:pt x="450" y="422"/>
                  <a:pt x="450" y="422"/>
                </a:cubicBezTo>
                <a:cubicBezTo>
                  <a:pt x="461" y="403"/>
                  <a:pt x="455" y="378"/>
                  <a:pt x="435" y="367"/>
                </a:cubicBezTo>
                <a:cubicBezTo>
                  <a:pt x="429" y="364"/>
                  <a:pt x="422" y="362"/>
                  <a:pt x="415" y="362"/>
                </a:cubicBezTo>
                <a:cubicBezTo>
                  <a:pt x="407" y="362"/>
                  <a:pt x="398" y="365"/>
                  <a:pt x="391" y="370"/>
                </a:cubicBezTo>
                <a:cubicBezTo>
                  <a:pt x="393" y="354"/>
                  <a:pt x="386" y="339"/>
                  <a:pt x="372" y="330"/>
                </a:cubicBezTo>
                <a:cubicBezTo>
                  <a:pt x="365" y="327"/>
                  <a:pt x="358" y="325"/>
                  <a:pt x="352" y="325"/>
                </a:cubicBezTo>
                <a:cubicBezTo>
                  <a:pt x="343" y="325"/>
                  <a:pt x="335" y="328"/>
                  <a:pt x="328" y="333"/>
                </a:cubicBezTo>
                <a:cubicBezTo>
                  <a:pt x="329" y="317"/>
                  <a:pt x="322" y="302"/>
                  <a:pt x="308" y="293"/>
                </a:cubicBezTo>
                <a:cubicBezTo>
                  <a:pt x="302" y="290"/>
                  <a:pt x="295" y="288"/>
                  <a:pt x="288" y="288"/>
                </a:cubicBezTo>
                <a:moveTo>
                  <a:pt x="820" y="0"/>
                </a:moveTo>
                <a:cubicBezTo>
                  <a:pt x="683" y="41"/>
                  <a:pt x="683" y="41"/>
                  <a:pt x="683" y="41"/>
                </a:cubicBezTo>
                <a:cubicBezTo>
                  <a:pt x="790" y="402"/>
                  <a:pt x="790" y="402"/>
                  <a:pt x="790" y="402"/>
                </a:cubicBezTo>
                <a:cubicBezTo>
                  <a:pt x="835" y="389"/>
                  <a:pt x="835" y="389"/>
                  <a:pt x="835" y="389"/>
                </a:cubicBezTo>
                <a:cubicBezTo>
                  <a:pt x="859" y="334"/>
                  <a:pt x="873" y="274"/>
                  <a:pt x="873" y="210"/>
                </a:cubicBezTo>
                <a:cubicBezTo>
                  <a:pt x="873" y="134"/>
                  <a:pt x="854" y="62"/>
                  <a:pt x="820" y="0"/>
                </a:cubicBezTo>
                <a:close/>
                <a:moveTo>
                  <a:pt x="54" y="0"/>
                </a:moveTo>
                <a:cubicBezTo>
                  <a:pt x="20" y="62"/>
                  <a:pt x="0" y="134"/>
                  <a:pt x="0" y="210"/>
                </a:cubicBezTo>
                <a:cubicBezTo>
                  <a:pt x="0" y="274"/>
                  <a:pt x="14" y="334"/>
                  <a:pt x="39" y="389"/>
                </a:cubicBezTo>
                <a:cubicBezTo>
                  <a:pt x="84" y="402"/>
                  <a:pt x="84" y="402"/>
                  <a:pt x="84" y="402"/>
                </a:cubicBezTo>
                <a:cubicBezTo>
                  <a:pt x="191" y="41"/>
                  <a:pt x="191" y="41"/>
                  <a:pt x="191" y="41"/>
                </a:cubicBezTo>
                <a:lnTo>
                  <a:pt x="54" y="0"/>
                </a:lnTo>
                <a:close/>
                <a:moveTo>
                  <a:pt x="196" y="356"/>
                </a:moveTo>
                <a:cubicBezTo>
                  <a:pt x="207" y="337"/>
                  <a:pt x="207" y="337"/>
                  <a:pt x="207" y="337"/>
                </a:cubicBezTo>
                <a:cubicBezTo>
                  <a:pt x="161" y="311"/>
                  <a:pt x="161" y="311"/>
                  <a:pt x="161" y="311"/>
                </a:cubicBezTo>
                <a:cubicBezTo>
                  <a:pt x="157" y="308"/>
                  <a:pt x="153" y="305"/>
                  <a:pt x="150" y="302"/>
                </a:cubicBezTo>
                <a:cubicBezTo>
                  <a:pt x="145" y="311"/>
                  <a:pt x="145" y="311"/>
                  <a:pt x="145" y="311"/>
                </a:cubicBezTo>
                <a:cubicBezTo>
                  <a:pt x="133" y="332"/>
                  <a:pt x="140" y="358"/>
                  <a:pt x="161" y="370"/>
                </a:cubicBezTo>
                <a:cubicBezTo>
                  <a:pt x="168" y="374"/>
                  <a:pt x="176" y="376"/>
                  <a:pt x="183" y="376"/>
                </a:cubicBezTo>
                <a:cubicBezTo>
                  <a:pt x="185" y="376"/>
                  <a:pt x="187" y="376"/>
                  <a:pt x="188" y="376"/>
                </a:cubicBezTo>
                <a:cubicBezTo>
                  <a:pt x="190" y="369"/>
                  <a:pt x="192" y="362"/>
                  <a:pt x="196" y="356"/>
                </a:cubicBezTo>
                <a:close/>
                <a:moveTo>
                  <a:pt x="712" y="230"/>
                </a:moveTo>
                <a:cubicBezTo>
                  <a:pt x="664" y="75"/>
                  <a:pt x="664" y="75"/>
                  <a:pt x="664" y="75"/>
                </a:cubicBezTo>
                <a:cubicBezTo>
                  <a:pt x="659" y="61"/>
                  <a:pt x="646" y="50"/>
                  <a:pt x="630" y="50"/>
                </a:cubicBezTo>
                <a:cubicBezTo>
                  <a:pt x="497" y="21"/>
                  <a:pt x="497" y="21"/>
                  <a:pt x="497" y="21"/>
                </a:cubicBezTo>
                <a:cubicBezTo>
                  <a:pt x="497" y="21"/>
                  <a:pt x="497" y="21"/>
                  <a:pt x="497" y="21"/>
                </a:cubicBezTo>
                <a:cubicBezTo>
                  <a:pt x="497" y="21"/>
                  <a:pt x="497" y="21"/>
                  <a:pt x="497" y="21"/>
                </a:cubicBezTo>
                <a:cubicBezTo>
                  <a:pt x="418" y="4"/>
                  <a:pt x="418" y="4"/>
                  <a:pt x="418" y="4"/>
                </a:cubicBezTo>
                <a:cubicBezTo>
                  <a:pt x="417" y="4"/>
                  <a:pt x="417" y="4"/>
                  <a:pt x="416" y="4"/>
                </a:cubicBezTo>
                <a:cubicBezTo>
                  <a:pt x="416" y="4"/>
                  <a:pt x="416" y="4"/>
                  <a:pt x="416" y="4"/>
                </a:cubicBezTo>
                <a:cubicBezTo>
                  <a:pt x="415" y="4"/>
                  <a:pt x="414" y="4"/>
                  <a:pt x="414" y="4"/>
                </a:cubicBezTo>
                <a:cubicBezTo>
                  <a:pt x="409" y="3"/>
                  <a:pt x="409" y="3"/>
                  <a:pt x="409" y="3"/>
                </a:cubicBezTo>
                <a:cubicBezTo>
                  <a:pt x="409" y="3"/>
                  <a:pt x="409" y="3"/>
                  <a:pt x="409" y="3"/>
                </a:cubicBezTo>
                <a:cubicBezTo>
                  <a:pt x="408" y="3"/>
                  <a:pt x="406" y="3"/>
                  <a:pt x="404" y="3"/>
                </a:cubicBezTo>
                <a:cubicBezTo>
                  <a:pt x="387" y="3"/>
                  <a:pt x="369" y="12"/>
                  <a:pt x="360" y="28"/>
                </a:cubicBezTo>
                <a:cubicBezTo>
                  <a:pt x="319" y="99"/>
                  <a:pt x="319" y="99"/>
                  <a:pt x="319" y="99"/>
                </a:cubicBezTo>
                <a:cubicBezTo>
                  <a:pt x="305" y="124"/>
                  <a:pt x="313" y="155"/>
                  <a:pt x="338" y="169"/>
                </a:cubicBezTo>
                <a:cubicBezTo>
                  <a:pt x="346" y="174"/>
                  <a:pt x="355" y="176"/>
                  <a:pt x="363" y="176"/>
                </a:cubicBezTo>
                <a:cubicBezTo>
                  <a:pt x="381" y="176"/>
                  <a:pt x="398" y="167"/>
                  <a:pt x="408" y="150"/>
                </a:cubicBezTo>
                <a:cubicBezTo>
                  <a:pt x="448" y="80"/>
                  <a:pt x="448" y="80"/>
                  <a:pt x="448" y="80"/>
                </a:cubicBezTo>
                <a:cubicBezTo>
                  <a:pt x="634" y="178"/>
                  <a:pt x="634" y="178"/>
                  <a:pt x="634" y="178"/>
                </a:cubicBezTo>
                <a:cubicBezTo>
                  <a:pt x="643" y="182"/>
                  <a:pt x="650" y="189"/>
                  <a:pt x="656" y="198"/>
                </a:cubicBezTo>
                <a:cubicBezTo>
                  <a:pt x="657" y="199"/>
                  <a:pt x="658" y="201"/>
                  <a:pt x="660" y="204"/>
                </a:cubicBezTo>
                <a:cubicBezTo>
                  <a:pt x="660" y="205"/>
                  <a:pt x="661" y="206"/>
                  <a:pt x="662" y="207"/>
                </a:cubicBezTo>
                <a:cubicBezTo>
                  <a:pt x="699" y="269"/>
                  <a:pt x="699" y="269"/>
                  <a:pt x="699" y="269"/>
                </a:cubicBezTo>
                <a:cubicBezTo>
                  <a:pt x="711" y="260"/>
                  <a:pt x="716" y="244"/>
                  <a:pt x="712" y="230"/>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0" name="Google Shape;810;p57"/>
          <p:cNvSpPr/>
          <p:nvPr/>
        </p:nvSpPr>
        <p:spPr>
          <a:xfrm>
            <a:off x="7729626" y="3392130"/>
            <a:ext cx="676342" cy="694140"/>
          </a:xfrm>
          <a:custGeom>
            <a:avLst/>
            <a:gdLst/>
            <a:ahLst/>
            <a:cxnLst/>
            <a:rect l="l" t="t" r="r" b="b"/>
            <a:pathLst>
              <a:path w="748" h="736" extrusionOk="0">
                <a:moveTo>
                  <a:pt x="335" y="66"/>
                </a:moveTo>
                <a:cubicBezTo>
                  <a:pt x="150" y="66"/>
                  <a:pt x="0" y="216"/>
                  <a:pt x="0" y="401"/>
                </a:cubicBezTo>
                <a:cubicBezTo>
                  <a:pt x="0" y="586"/>
                  <a:pt x="150" y="736"/>
                  <a:pt x="335" y="736"/>
                </a:cubicBezTo>
                <a:cubicBezTo>
                  <a:pt x="459" y="736"/>
                  <a:pt x="567" y="668"/>
                  <a:pt x="625" y="568"/>
                </a:cubicBezTo>
                <a:cubicBezTo>
                  <a:pt x="335" y="401"/>
                  <a:pt x="335" y="401"/>
                  <a:pt x="335" y="401"/>
                </a:cubicBezTo>
                <a:lnTo>
                  <a:pt x="335" y="66"/>
                </a:lnTo>
                <a:close/>
                <a:moveTo>
                  <a:pt x="522" y="589"/>
                </a:moveTo>
                <a:cubicBezTo>
                  <a:pt x="473" y="638"/>
                  <a:pt x="405" y="666"/>
                  <a:pt x="335" y="666"/>
                </a:cubicBezTo>
                <a:cubicBezTo>
                  <a:pt x="188" y="666"/>
                  <a:pt x="69" y="547"/>
                  <a:pt x="69" y="401"/>
                </a:cubicBezTo>
                <a:cubicBezTo>
                  <a:pt x="69" y="278"/>
                  <a:pt x="152" y="175"/>
                  <a:pt x="265" y="144"/>
                </a:cubicBezTo>
                <a:cubicBezTo>
                  <a:pt x="265" y="401"/>
                  <a:pt x="265" y="401"/>
                  <a:pt x="265" y="401"/>
                </a:cubicBezTo>
                <a:cubicBezTo>
                  <a:pt x="265" y="426"/>
                  <a:pt x="279" y="448"/>
                  <a:pt x="300" y="461"/>
                </a:cubicBezTo>
                <a:lnTo>
                  <a:pt x="522" y="589"/>
                </a:lnTo>
                <a:close/>
                <a:moveTo>
                  <a:pt x="390" y="0"/>
                </a:moveTo>
                <a:cubicBezTo>
                  <a:pt x="390" y="335"/>
                  <a:pt x="390" y="335"/>
                  <a:pt x="390" y="335"/>
                </a:cubicBezTo>
                <a:cubicBezTo>
                  <a:pt x="713" y="248"/>
                  <a:pt x="713" y="248"/>
                  <a:pt x="713" y="248"/>
                </a:cubicBezTo>
                <a:cubicBezTo>
                  <a:pt x="675" y="105"/>
                  <a:pt x="545" y="0"/>
                  <a:pt x="390" y="0"/>
                </a:cubicBezTo>
                <a:close/>
                <a:moveTo>
                  <a:pt x="433" y="47"/>
                </a:moveTo>
                <a:cubicBezTo>
                  <a:pt x="532" y="62"/>
                  <a:pt x="617" y="127"/>
                  <a:pt x="657" y="219"/>
                </a:cubicBezTo>
                <a:cubicBezTo>
                  <a:pt x="433" y="279"/>
                  <a:pt x="433" y="279"/>
                  <a:pt x="433" y="279"/>
                </a:cubicBezTo>
                <a:lnTo>
                  <a:pt x="433" y="47"/>
                </a:lnTo>
                <a:close/>
                <a:moveTo>
                  <a:pt x="748" y="382"/>
                </a:moveTo>
                <a:cubicBezTo>
                  <a:pt x="748" y="443"/>
                  <a:pt x="731" y="500"/>
                  <a:pt x="702" y="549"/>
                </a:cubicBezTo>
                <a:cubicBezTo>
                  <a:pt x="413" y="382"/>
                  <a:pt x="413" y="382"/>
                  <a:pt x="413" y="382"/>
                </a:cubicBezTo>
                <a:cubicBezTo>
                  <a:pt x="736" y="295"/>
                  <a:pt x="736" y="295"/>
                  <a:pt x="736" y="295"/>
                </a:cubicBezTo>
                <a:cubicBezTo>
                  <a:pt x="743" y="323"/>
                  <a:pt x="748" y="352"/>
                  <a:pt x="748" y="382"/>
                </a:cubicBezTo>
                <a:close/>
              </a:path>
            </a:pathLst>
          </a:custGeom>
          <a:solidFill>
            <a:schemeClr val="accent5"/>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14"/>
        <p:cNvGrpSpPr/>
        <p:nvPr/>
      </p:nvGrpSpPr>
      <p:grpSpPr>
        <a:xfrm>
          <a:off x="0" y="0"/>
          <a:ext cx="0" cy="0"/>
          <a:chOff x="0" y="0"/>
          <a:chExt cx="0" cy="0"/>
        </a:xfrm>
      </p:grpSpPr>
      <p:sp>
        <p:nvSpPr>
          <p:cNvPr id="815" name="Google Shape;815;p58"/>
          <p:cNvSpPr txBox="1"/>
          <p:nvPr/>
        </p:nvSpPr>
        <p:spPr>
          <a:xfrm>
            <a:off x="591478" y="1808093"/>
            <a:ext cx="8077200" cy="208428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eorgia"/>
              <a:buNone/>
            </a:pPr>
            <a:r>
              <a:rPr lang="en-US" sz="1800" b="1">
                <a:solidFill>
                  <a:schemeClr val="lt1"/>
                </a:solidFill>
                <a:latin typeface="Georgia"/>
                <a:ea typeface="Georgia"/>
                <a:cs typeface="Georgia"/>
                <a:sym typeface="Georgia"/>
              </a:rPr>
              <a:t>Subscribe</a:t>
            </a:r>
            <a:r>
              <a:rPr lang="en-US" sz="1800">
                <a:solidFill>
                  <a:schemeClr val="lt1"/>
                </a:solidFill>
                <a:latin typeface="Georgia"/>
                <a:ea typeface="Georgia"/>
                <a:cs typeface="Georgia"/>
                <a:sym typeface="Georgia"/>
              </a:rPr>
              <a:t> to our website and LinkedIn page for project updates, thought leadership and to be part of industry surveys and feedback opportunities. </a:t>
            </a:r>
            <a:endParaRPr sz="1800">
              <a:solidFill>
                <a:schemeClr val="lt1"/>
              </a:solidFill>
              <a:latin typeface="Georgia"/>
              <a:ea typeface="Georgia"/>
              <a:cs typeface="Georgia"/>
              <a:sym typeface="Georgia"/>
            </a:endParaRPr>
          </a:p>
          <a:p>
            <a:pPr marL="0" marR="0" lvl="0" indent="0" algn="l" rtl="0">
              <a:lnSpc>
                <a:spcPct val="100000"/>
              </a:lnSpc>
              <a:spcBef>
                <a:spcPts val="0"/>
              </a:spcBef>
              <a:spcAft>
                <a:spcPts val="0"/>
              </a:spcAft>
              <a:buClr>
                <a:schemeClr val="dk1"/>
              </a:buClr>
              <a:buSzPts val="1800"/>
              <a:buFont typeface="Georgia"/>
              <a:buNone/>
            </a:pPr>
            <a:endParaRPr sz="3200">
              <a:solidFill>
                <a:schemeClr val="lt1"/>
              </a:solidFill>
              <a:latin typeface="Georgia"/>
              <a:ea typeface="Georgia"/>
              <a:cs typeface="Georgia"/>
              <a:sym typeface="Georgia"/>
            </a:endParaRPr>
          </a:p>
          <a:p>
            <a:pPr marL="0" marR="0" lvl="0" indent="0" algn="ctr" rtl="0">
              <a:lnSpc>
                <a:spcPct val="100000"/>
              </a:lnSpc>
              <a:spcBef>
                <a:spcPts val="0"/>
              </a:spcBef>
              <a:spcAft>
                <a:spcPts val="0"/>
              </a:spcAft>
              <a:buClr>
                <a:schemeClr val="dk1"/>
              </a:buClr>
              <a:buSzPts val="1800"/>
              <a:buFont typeface="Georgia"/>
              <a:buNone/>
            </a:pPr>
            <a:r>
              <a:rPr lang="en-US" sz="2000" b="1" u="sng">
                <a:solidFill>
                  <a:schemeClr val="lt1"/>
                </a:solidFill>
                <a:latin typeface="Georgia"/>
                <a:ea typeface="Georgia"/>
                <a:cs typeface="Georgia"/>
                <a:sym typeface="Georgia"/>
              </a:rPr>
              <a:t>www. skillsforaustralia.com</a:t>
            </a:r>
            <a:endParaRPr/>
          </a:p>
          <a:p>
            <a:pPr marL="0" marR="0" lvl="0" indent="0" algn="l" rtl="0">
              <a:lnSpc>
                <a:spcPct val="100000"/>
              </a:lnSpc>
              <a:spcBef>
                <a:spcPts val="0"/>
              </a:spcBef>
              <a:spcAft>
                <a:spcPts val="0"/>
              </a:spcAft>
              <a:buClr>
                <a:schemeClr val="dk1"/>
              </a:buClr>
              <a:buSzPts val="1800"/>
              <a:buFont typeface="Georgia"/>
              <a:buNone/>
            </a:pPr>
            <a:endParaRPr sz="2000" b="1">
              <a:solidFill>
                <a:schemeClr val="lt1"/>
              </a:solidFill>
              <a:latin typeface="Georgia"/>
              <a:ea typeface="Georgia"/>
              <a:cs typeface="Georgia"/>
              <a:sym typeface="Georgia"/>
            </a:endParaRPr>
          </a:p>
          <a:p>
            <a:pPr marL="0" marR="0" lvl="0" indent="0" algn="l" rtl="0">
              <a:lnSpc>
                <a:spcPct val="100000"/>
              </a:lnSpc>
              <a:spcBef>
                <a:spcPts val="0"/>
              </a:spcBef>
              <a:spcAft>
                <a:spcPts val="0"/>
              </a:spcAft>
              <a:buClr>
                <a:schemeClr val="dk1"/>
              </a:buClr>
              <a:buSzPts val="1800"/>
              <a:buFont typeface="Georgia"/>
              <a:buNone/>
            </a:pPr>
            <a:r>
              <a:rPr lang="en-US" sz="2000" b="1">
                <a:solidFill>
                  <a:schemeClr val="lt1"/>
                </a:solidFill>
                <a:latin typeface="Georgia"/>
                <a:ea typeface="Georgia"/>
                <a:cs typeface="Georgia"/>
                <a:sym typeface="Georgia"/>
              </a:rPr>
              <a:t>Contact us: </a:t>
            </a:r>
            <a:endParaRPr/>
          </a:p>
        </p:txBody>
      </p:sp>
      <p:sp>
        <p:nvSpPr>
          <p:cNvPr id="816" name="Google Shape;816;p58"/>
          <p:cNvSpPr txBox="1"/>
          <p:nvPr/>
        </p:nvSpPr>
        <p:spPr>
          <a:xfrm>
            <a:off x="5243513" y="4829175"/>
            <a:ext cx="914400" cy="9144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2000"/>
              <a:buFont typeface="Arial"/>
              <a:buNone/>
            </a:pPr>
            <a:endParaRPr sz="2000">
              <a:solidFill>
                <a:schemeClr val="dk1"/>
              </a:solidFill>
              <a:latin typeface="Georgia"/>
              <a:ea typeface="Georgia"/>
              <a:cs typeface="Georgia"/>
              <a:sym typeface="Georgia"/>
            </a:endParaRPr>
          </a:p>
        </p:txBody>
      </p:sp>
      <p:sp>
        <p:nvSpPr>
          <p:cNvPr id="817" name="Google Shape;817;p58"/>
          <p:cNvSpPr/>
          <p:nvPr/>
        </p:nvSpPr>
        <p:spPr>
          <a:xfrm>
            <a:off x="3591469" y="3551790"/>
            <a:ext cx="4399200" cy="1592700"/>
          </a:xfrm>
          <a:prstGeom prst="rect">
            <a:avLst/>
          </a:prstGeom>
          <a:noFill/>
          <a:ln>
            <a:noFill/>
          </a:ln>
        </p:spPr>
        <p:txBody>
          <a:bodyPr spcFirstLastPara="1" wrap="square" lIns="0" tIns="0" rIns="0" bIns="0" anchor="ctr" anchorCtr="0">
            <a:noAutofit/>
          </a:bodyPr>
          <a:lstStyle/>
          <a:p>
            <a:pPr marL="0" marR="0" lvl="0" indent="0" algn="l" rtl="0">
              <a:lnSpc>
                <a:spcPct val="150000"/>
              </a:lnSpc>
              <a:spcBef>
                <a:spcPts val="0"/>
              </a:spcBef>
              <a:spcAft>
                <a:spcPts val="0"/>
              </a:spcAft>
              <a:buClr>
                <a:schemeClr val="dk1"/>
              </a:buClr>
              <a:buSzPts val="1500"/>
              <a:buFont typeface="Arial"/>
              <a:buNone/>
            </a:pPr>
            <a:endParaRPr sz="1600" b="1" u="none" strike="noStrike" cap="none">
              <a:solidFill>
                <a:schemeClr val="lt1"/>
              </a:solidFill>
              <a:latin typeface="Georgia"/>
              <a:ea typeface="Georgia"/>
              <a:cs typeface="Georgia"/>
              <a:sym typeface="Georgia"/>
            </a:endParaRPr>
          </a:p>
          <a:p>
            <a:pPr marL="0" marR="0" lvl="0" indent="0" algn="l" rtl="0">
              <a:lnSpc>
                <a:spcPct val="150000"/>
              </a:lnSpc>
              <a:spcBef>
                <a:spcPts val="0"/>
              </a:spcBef>
              <a:spcAft>
                <a:spcPts val="0"/>
              </a:spcAft>
              <a:buClr>
                <a:schemeClr val="lt1"/>
              </a:buClr>
              <a:buSzPts val="1600"/>
              <a:buFont typeface="Georgia"/>
              <a:buNone/>
            </a:pPr>
            <a:r>
              <a:rPr lang="en-US" sz="1600" b="1" u="none" strike="noStrike" cap="none">
                <a:solidFill>
                  <a:schemeClr val="lt1"/>
                </a:solidFill>
                <a:latin typeface="Georgia"/>
                <a:ea typeface="Georgia"/>
                <a:cs typeface="Georgia"/>
                <a:sym typeface="Georgia"/>
              </a:rPr>
              <a:t>1800 714 819</a:t>
            </a:r>
            <a:endParaRPr sz="1600" b="1">
              <a:solidFill>
                <a:schemeClr val="dk1"/>
              </a:solidFill>
              <a:latin typeface="Arial"/>
              <a:ea typeface="Arial"/>
              <a:cs typeface="Arial"/>
              <a:sym typeface="Arial"/>
            </a:endParaRPr>
          </a:p>
          <a:p>
            <a:pPr marL="0" marR="0" lvl="0" indent="0" algn="l" rtl="0">
              <a:lnSpc>
                <a:spcPct val="150000"/>
              </a:lnSpc>
              <a:spcBef>
                <a:spcPts val="0"/>
              </a:spcBef>
              <a:spcAft>
                <a:spcPts val="0"/>
              </a:spcAft>
              <a:buClr>
                <a:schemeClr val="dk1"/>
              </a:buClr>
              <a:buSzPts val="1600"/>
              <a:buFont typeface="Arial"/>
              <a:buNone/>
            </a:pPr>
            <a:endParaRPr sz="1600" b="1" u="none" strike="noStrike" cap="none">
              <a:solidFill>
                <a:schemeClr val="lt1"/>
              </a:solidFill>
              <a:latin typeface="Georgia"/>
              <a:ea typeface="Georgia"/>
              <a:cs typeface="Georgia"/>
              <a:sym typeface="Georgia"/>
            </a:endParaRPr>
          </a:p>
          <a:p>
            <a:pPr marL="0" marR="0" lvl="0" indent="0" algn="l" rtl="0">
              <a:lnSpc>
                <a:spcPct val="150000"/>
              </a:lnSpc>
              <a:spcBef>
                <a:spcPts val="0"/>
              </a:spcBef>
              <a:spcAft>
                <a:spcPts val="0"/>
              </a:spcAft>
              <a:buClr>
                <a:schemeClr val="lt1"/>
              </a:buClr>
              <a:buSzPts val="1600"/>
              <a:buFont typeface="Georgia"/>
              <a:buNone/>
            </a:pPr>
            <a:r>
              <a:rPr lang="en-US" sz="1600" b="1" u="none" strike="noStrike" cap="none">
                <a:solidFill>
                  <a:schemeClr val="lt1"/>
                </a:solidFill>
                <a:latin typeface="Georgia"/>
                <a:ea typeface="Georgia"/>
                <a:cs typeface="Georgia"/>
                <a:sym typeface="Georgia"/>
              </a:rPr>
              <a:t>info@skillsforaustralia.com</a:t>
            </a:r>
            <a:endParaRPr sz="1600" b="1">
              <a:solidFill>
                <a:schemeClr val="dk1"/>
              </a:solidFill>
              <a:latin typeface="Arial"/>
              <a:ea typeface="Arial"/>
              <a:cs typeface="Arial"/>
              <a:sym typeface="Arial"/>
            </a:endParaRPr>
          </a:p>
        </p:txBody>
      </p:sp>
      <p:sp>
        <p:nvSpPr>
          <p:cNvPr id="818" name="Google Shape;818;p58"/>
          <p:cNvSpPr/>
          <p:nvPr/>
        </p:nvSpPr>
        <p:spPr>
          <a:xfrm>
            <a:off x="2955796" y="4569358"/>
            <a:ext cx="461539" cy="519633"/>
          </a:xfrm>
          <a:custGeom>
            <a:avLst/>
            <a:gdLst/>
            <a:ahLst/>
            <a:cxnLst/>
            <a:rect l="l" t="t" r="r" b="b"/>
            <a:pathLst>
              <a:path w="120000" h="120000" extrusionOk="0">
                <a:moveTo>
                  <a:pt x="120000" y="47017"/>
                </a:moveTo>
                <a:lnTo>
                  <a:pt x="120000" y="47017"/>
                </a:lnTo>
                <a:lnTo>
                  <a:pt x="120000" y="46315"/>
                </a:lnTo>
                <a:lnTo>
                  <a:pt x="120000" y="46315"/>
                </a:lnTo>
                <a:lnTo>
                  <a:pt x="120000" y="45614"/>
                </a:lnTo>
                <a:lnTo>
                  <a:pt x="120000" y="45614"/>
                </a:lnTo>
                <a:lnTo>
                  <a:pt x="119220" y="45614"/>
                </a:lnTo>
                <a:lnTo>
                  <a:pt x="119220" y="45614"/>
                </a:lnTo>
                <a:lnTo>
                  <a:pt x="119220" y="44912"/>
                </a:lnTo>
                <a:lnTo>
                  <a:pt x="119220" y="44912"/>
                </a:lnTo>
                <a:lnTo>
                  <a:pt x="119220" y="44912"/>
                </a:lnTo>
                <a:lnTo>
                  <a:pt x="118441" y="44210"/>
                </a:lnTo>
                <a:lnTo>
                  <a:pt x="118441" y="44210"/>
                </a:lnTo>
                <a:lnTo>
                  <a:pt x="118441" y="44210"/>
                </a:lnTo>
                <a:lnTo>
                  <a:pt x="60000" y="0"/>
                </a:lnTo>
                <a:lnTo>
                  <a:pt x="1558" y="44210"/>
                </a:lnTo>
                <a:lnTo>
                  <a:pt x="1558" y="44210"/>
                </a:lnTo>
                <a:lnTo>
                  <a:pt x="1558" y="44210"/>
                </a:lnTo>
                <a:lnTo>
                  <a:pt x="779" y="44912"/>
                </a:lnTo>
                <a:lnTo>
                  <a:pt x="779" y="44912"/>
                </a:lnTo>
                <a:lnTo>
                  <a:pt x="779" y="44912"/>
                </a:lnTo>
                <a:lnTo>
                  <a:pt x="779" y="44912"/>
                </a:lnTo>
                <a:lnTo>
                  <a:pt x="779" y="45614"/>
                </a:lnTo>
                <a:lnTo>
                  <a:pt x="779" y="45614"/>
                </a:lnTo>
                <a:lnTo>
                  <a:pt x="0" y="45614"/>
                </a:lnTo>
                <a:lnTo>
                  <a:pt x="0" y="45614"/>
                </a:lnTo>
                <a:lnTo>
                  <a:pt x="0" y="46315"/>
                </a:lnTo>
                <a:lnTo>
                  <a:pt x="0" y="46315"/>
                </a:lnTo>
                <a:lnTo>
                  <a:pt x="0" y="47017"/>
                </a:lnTo>
                <a:lnTo>
                  <a:pt x="0" y="47017"/>
                </a:lnTo>
                <a:lnTo>
                  <a:pt x="0" y="47017"/>
                </a:lnTo>
                <a:lnTo>
                  <a:pt x="0" y="50526"/>
                </a:lnTo>
                <a:lnTo>
                  <a:pt x="0" y="115087"/>
                </a:lnTo>
                <a:lnTo>
                  <a:pt x="0" y="116491"/>
                </a:lnTo>
                <a:lnTo>
                  <a:pt x="0" y="116491"/>
                </a:lnTo>
                <a:lnTo>
                  <a:pt x="0" y="117894"/>
                </a:lnTo>
                <a:lnTo>
                  <a:pt x="779" y="119298"/>
                </a:lnTo>
                <a:lnTo>
                  <a:pt x="2337" y="120000"/>
                </a:lnTo>
                <a:lnTo>
                  <a:pt x="3896" y="120000"/>
                </a:lnTo>
                <a:lnTo>
                  <a:pt x="116103" y="120000"/>
                </a:lnTo>
                <a:lnTo>
                  <a:pt x="116103" y="120000"/>
                </a:lnTo>
                <a:lnTo>
                  <a:pt x="117662" y="120000"/>
                </a:lnTo>
                <a:lnTo>
                  <a:pt x="119220" y="119298"/>
                </a:lnTo>
                <a:lnTo>
                  <a:pt x="120000" y="117894"/>
                </a:lnTo>
                <a:lnTo>
                  <a:pt x="120000" y="116491"/>
                </a:lnTo>
                <a:lnTo>
                  <a:pt x="120000" y="115087"/>
                </a:lnTo>
                <a:lnTo>
                  <a:pt x="120000" y="50526"/>
                </a:lnTo>
                <a:lnTo>
                  <a:pt x="120000" y="47017"/>
                </a:lnTo>
                <a:lnTo>
                  <a:pt x="120000" y="47017"/>
                </a:lnTo>
                <a:lnTo>
                  <a:pt x="120000" y="47017"/>
                </a:lnTo>
                <a:lnTo>
                  <a:pt x="120000" y="47017"/>
                </a:lnTo>
                <a:close/>
                <a:moveTo>
                  <a:pt x="60000" y="9122"/>
                </a:moveTo>
                <a:lnTo>
                  <a:pt x="105194" y="43508"/>
                </a:lnTo>
                <a:lnTo>
                  <a:pt x="14805" y="43508"/>
                </a:lnTo>
                <a:lnTo>
                  <a:pt x="60000" y="9122"/>
                </a:lnTo>
                <a:close/>
                <a:moveTo>
                  <a:pt x="7792" y="53333"/>
                </a:moveTo>
                <a:lnTo>
                  <a:pt x="49090" y="76491"/>
                </a:lnTo>
                <a:lnTo>
                  <a:pt x="7792" y="108771"/>
                </a:lnTo>
                <a:lnTo>
                  <a:pt x="7792" y="53333"/>
                </a:lnTo>
                <a:close/>
                <a:moveTo>
                  <a:pt x="14025" y="112982"/>
                </a:moveTo>
                <a:lnTo>
                  <a:pt x="60000" y="77192"/>
                </a:lnTo>
                <a:lnTo>
                  <a:pt x="105974" y="112982"/>
                </a:lnTo>
                <a:lnTo>
                  <a:pt x="14025" y="112982"/>
                </a:lnTo>
                <a:close/>
                <a:moveTo>
                  <a:pt x="112207" y="108771"/>
                </a:moveTo>
                <a:lnTo>
                  <a:pt x="70909" y="76491"/>
                </a:lnTo>
                <a:lnTo>
                  <a:pt x="112207" y="53333"/>
                </a:lnTo>
                <a:lnTo>
                  <a:pt x="112207" y="108771"/>
                </a:lnTo>
                <a:close/>
              </a:path>
            </a:pathLst>
          </a:custGeom>
          <a:solidFill>
            <a:schemeClr val="l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Arial"/>
              <a:buNone/>
            </a:pPr>
            <a:endParaRPr sz="1600" b="0" i="0" u="none" strike="noStrike" cap="none">
              <a:solidFill>
                <a:schemeClr val="lt1"/>
              </a:solidFill>
              <a:latin typeface="Arial"/>
              <a:ea typeface="Arial"/>
              <a:cs typeface="Arial"/>
              <a:sym typeface="Arial"/>
            </a:endParaRPr>
          </a:p>
        </p:txBody>
      </p:sp>
      <p:sp>
        <p:nvSpPr>
          <p:cNvPr id="819" name="Google Shape;819;p58"/>
          <p:cNvSpPr/>
          <p:nvPr/>
        </p:nvSpPr>
        <p:spPr>
          <a:xfrm>
            <a:off x="2955796" y="3940894"/>
            <a:ext cx="461466" cy="519606"/>
          </a:xfrm>
          <a:custGeom>
            <a:avLst/>
            <a:gdLst/>
            <a:ahLst/>
            <a:cxnLst/>
            <a:rect l="l" t="t" r="r" b="b"/>
            <a:pathLst>
              <a:path w="120000" h="120000" extrusionOk="0">
                <a:moveTo>
                  <a:pt x="105750" y="46027"/>
                </a:moveTo>
                <a:lnTo>
                  <a:pt x="105750" y="46027"/>
                </a:lnTo>
                <a:lnTo>
                  <a:pt x="108000" y="46027"/>
                </a:lnTo>
                <a:lnTo>
                  <a:pt x="110250" y="46849"/>
                </a:lnTo>
                <a:lnTo>
                  <a:pt x="113250" y="47671"/>
                </a:lnTo>
                <a:lnTo>
                  <a:pt x="115500" y="49315"/>
                </a:lnTo>
                <a:lnTo>
                  <a:pt x="117750" y="52602"/>
                </a:lnTo>
                <a:lnTo>
                  <a:pt x="120000" y="56712"/>
                </a:lnTo>
                <a:lnTo>
                  <a:pt x="120000" y="61643"/>
                </a:lnTo>
                <a:lnTo>
                  <a:pt x="120000" y="80547"/>
                </a:lnTo>
                <a:lnTo>
                  <a:pt x="120000" y="80547"/>
                </a:lnTo>
                <a:lnTo>
                  <a:pt x="120000" y="83013"/>
                </a:lnTo>
                <a:lnTo>
                  <a:pt x="119250" y="85479"/>
                </a:lnTo>
                <a:lnTo>
                  <a:pt x="118500" y="87945"/>
                </a:lnTo>
                <a:lnTo>
                  <a:pt x="117000" y="91232"/>
                </a:lnTo>
                <a:lnTo>
                  <a:pt x="114000" y="93698"/>
                </a:lnTo>
                <a:lnTo>
                  <a:pt x="110250" y="95342"/>
                </a:lnTo>
                <a:lnTo>
                  <a:pt x="105750" y="96164"/>
                </a:lnTo>
                <a:lnTo>
                  <a:pt x="94500" y="96164"/>
                </a:lnTo>
                <a:lnTo>
                  <a:pt x="94500" y="96164"/>
                </a:lnTo>
                <a:lnTo>
                  <a:pt x="96000" y="101917"/>
                </a:lnTo>
                <a:lnTo>
                  <a:pt x="97500" y="108493"/>
                </a:lnTo>
                <a:lnTo>
                  <a:pt x="100500" y="115068"/>
                </a:lnTo>
                <a:lnTo>
                  <a:pt x="102000" y="117534"/>
                </a:lnTo>
                <a:lnTo>
                  <a:pt x="104250" y="119999"/>
                </a:lnTo>
                <a:lnTo>
                  <a:pt x="104250" y="119999"/>
                </a:lnTo>
                <a:lnTo>
                  <a:pt x="102000" y="119178"/>
                </a:lnTo>
                <a:lnTo>
                  <a:pt x="95250" y="114246"/>
                </a:lnTo>
                <a:lnTo>
                  <a:pt x="91500" y="110958"/>
                </a:lnTo>
                <a:lnTo>
                  <a:pt x="87750" y="106849"/>
                </a:lnTo>
                <a:lnTo>
                  <a:pt x="84750" y="101917"/>
                </a:lnTo>
                <a:lnTo>
                  <a:pt x="81750" y="96164"/>
                </a:lnTo>
                <a:lnTo>
                  <a:pt x="74250" y="96164"/>
                </a:lnTo>
                <a:lnTo>
                  <a:pt x="74250" y="96164"/>
                </a:lnTo>
                <a:lnTo>
                  <a:pt x="72000" y="96164"/>
                </a:lnTo>
                <a:lnTo>
                  <a:pt x="69750" y="95342"/>
                </a:lnTo>
                <a:lnTo>
                  <a:pt x="67500" y="94520"/>
                </a:lnTo>
                <a:lnTo>
                  <a:pt x="64500" y="92054"/>
                </a:lnTo>
                <a:lnTo>
                  <a:pt x="62250" y="89589"/>
                </a:lnTo>
                <a:lnTo>
                  <a:pt x="60750" y="85479"/>
                </a:lnTo>
                <a:lnTo>
                  <a:pt x="60000" y="80547"/>
                </a:lnTo>
                <a:lnTo>
                  <a:pt x="60000" y="61643"/>
                </a:lnTo>
                <a:lnTo>
                  <a:pt x="60000" y="61643"/>
                </a:lnTo>
                <a:lnTo>
                  <a:pt x="60000" y="59178"/>
                </a:lnTo>
                <a:lnTo>
                  <a:pt x="60750" y="56712"/>
                </a:lnTo>
                <a:lnTo>
                  <a:pt x="61500" y="53424"/>
                </a:lnTo>
                <a:lnTo>
                  <a:pt x="63750" y="50958"/>
                </a:lnTo>
                <a:lnTo>
                  <a:pt x="66000" y="48493"/>
                </a:lnTo>
                <a:lnTo>
                  <a:pt x="69750" y="46849"/>
                </a:lnTo>
                <a:lnTo>
                  <a:pt x="74250" y="46027"/>
                </a:lnTo>
                <a:lnTo>
                  <a:pt x="105750" y="46027"/>
                </a:lnTo>
                <a:close/>
                <a:moveTo>
                  <a:pt x="52500" y="61643"/>
                </a:moveTo>
                <a:lnTo>
                  <a:pt x="52500" y="61643"/>
                </a:lnTo>
                <a:lnTo>
                  <a:pt x="53250" y="58356"/>
                </a:lnTo>
                <a:lnTo>
                  <a:pt x="54000" y="54246"/>
                </a:lnTo>
                <a:lnTo>
                  <a:pt x="55500" y="50136"/>
                </a:lnTo>
                <a:lnTo>
                  <a:pt x="57750" y="46027"/>
                </a:lnTo>
                <a:lnTo>
                  <a:pt x="60750" y="42739"/>
                </a:lnTo>
                <a:lnTo>
                  <a:pt x="64500" y="40273"/>
                </a:lnTo>
                <a:lnTo>
                  <a:pt x="69000" y="38630"/>
                </a:lnTo>
                <a:lnTo>
                  <a:pt x="74250" y="37808"/>
                </a:lnTo>
                <a:lnTo>
                  <a:pt x="105750" y="37808"/>
                </a:lnTo>
                <a:lnTo>
                  <a:pt x="105750" y="37808"/>
                </a:lnTo>
                <a:lnTo>
                  <a:pt x="108000" y="38630"/>
                </a:lnTo>
                <a:lnTo>
                  <a:pt x="108000" y="21369"/>
                </a:lnTo>
                <a:lnTo>
                  <a:pt x="108000" y="21369"/>
                </a:lnTo>
                <a:lnTo>
                  <a:pt x="108000" y="18082"/>
                </a:lnTo>
                <a:lnTo>
                  <a:pt x="107250" y="14794"/>
                </a:lnTo>
                <a:lnTo>
                  <a:pt x="105750" y="10684"/>
                </a:lnTo>
                <a:lnTo>
                  <a:pt x="103500" y="6575"/>
                </a:lnTo>
                <a:lnTo>
                  <a:pt x="99750" y="3287"/>
                </a:lnTo>
                <a:lnTo>
                  <a:pt x="95250" y="821"/>
                </a:lnTo>
                <a:lnTo>
                  <a:pt x="92250" y="0"/>
                </a:lnTo>
                <a:lnTo>
                  <a:pt x="88500" y="0"/>
                </a:lnTo>
                <a:lnTo>
                  <a:pt x="19500" y="0"/>
                </a:lnTo>
                <a:lnTo>
                  <a:pt x="19500" y="0"/>
                </a:lnTo>
                <a:lnTo>
                  <a:pt x="16500" y="0"/>
                </a:lnTo>
                <a:lnTo>
                  <a:pt x="12750" y="821"/>
                </a:lnTo>
                <a:lnTo>
                  <a:pt x="9750" y="2465"/>
                </a:lnTo>
                <a:lnTo>
                  <a:pt x="6000" y="4931"/>
                </a:lnTo>
                <a:lnTo>
                  <a:pt x="3000" y="9041"/>
                </a:lnTo>
                <a:lnTo>
                  <a:pt x="750" y="13972"/>
                </a:lnTo>
                <a:lnTo>
                  <a:pt x="0" y="17260"/>
                </a:lnTo>
                <a:lnTo>
                  <a:pt x="0" y="21369"/>
                </a:lnTo>
                <a:lnTo>
                  <a:pt x="0" y="46027"/>
                </a:lnTo>
                <a:lnTo>
                  <a:pt x="0" y="46027"/>
                </a:lnTo>
                <a:lnTo>
                  <a:pt x="0" y="49315"/>
                </a:lnTo>
                <a:lnTo>
                  <a:pt x="750" y="53424"/>
                </a:lnTo>
                <a:lnTo>
                  <a:pt x="2250" y="56712"/>
                </a:lnTo>
                <a:lnTo>
                  <a:pt x="4500" y="60821"/>
                </a:lnTo>
                <a:lnTo>
                  <a:pt x="8250" y="64109"/>
                </a:lnTo>
                <a:lnTo>
                  <a:pt x="12750" y="66575"/>
                </a:lnTo>
                <a:lnTo>
                  <a:pt x="15750" y="67397"/>
                </a:lnTo>
                <a:lnTo>
                  <a:pt x="19500" y="67397"/>
                </a:lnTo>
                <a:lnTo>
                  <a:pt x="24000" y="67397"/>
                </a:lnTo>
                <a:lnTo>
                  <a:pt x="24000" y="67397"/>
                </a:lnTo>
                <a:lnTo>
                  <a:pt x="22500" y="76438"/>
                </a:lnTo>
                <a:lnTo>
                  <a:pt x="20250" y="84657"/>
                </a:lnTo>
                <a:lnTo>
                  <a:pt x="18750" y="89589"/>
                </a:lnTo>
                <a:lnTo>
                  <a:pt x="16500" y="92876"/>
                </a:lnTo>
                <a:lnTo>
                  <a:pt x="14250" y="96986"/>
                </a:lnTo>
                <a:lnTo>
                  <a:pt x="11250" y="100273"/>
                </a:lnTo>
                <a:lnTo>
                  <a:pt x="11250" y="100273"/>
                </a:lnTo>
                <a:lnTo>
                  <a:pt x="15000" y="98630"/>
                </a:lnTo>
                <a:lnTo>
                  <a:pt x="18750" y="96164"/>
                </a:lnTo>
                <a:lnTo>
                  <a:pt x="23250" y="92876"/>
                </a:lnTo>
                <a:lnTo>
                  <a:pt x="28500" y="87945"/>
                </a:lnTo>
                <a:lnTo>
                  <a:pt x="33750" y="82191"/>
                </a:lnTo>
                <a:lnTo>
                  <a:pt x="38250" y="75616"/>
                </a:lnTo>
                <a:lnTo>
                  <a:pt x="41250" y="67397"/>
                </a:lnTo>
                <a:lnTo>
                  <a:pt x="52500" y="67397"/>
                </a:lnTo>
                <a:lnTo>
                  <a:pt x="52500" y="61643"/>
                </a:lnTo>
                <a:close/>
              </a:path>
            </a:pathLst>
          </a:custGeom>
          <a:solidFill>
            <a:schemeClr val="l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2000"/>
              <a:buFont typeface="Arial"/>
              <a:buNone/>
            </a:pPr>
            <a:endParaRPr sz="1600" b="0" i="0" u="none" strike="noStrike" cap="none">
              <a:solidFill>
                <a:schemeClr val="lt1"/>
              </a:solidFill>
              <a:latin typeface="Arial"/>
              <a:ea typeface="Arial"/>
              <a:cs typeface="Arial"/>
              <a:sym typeface="Arial"/>
            </a:endParaRPr>
          </a:p>
        </p:txBody>
      </p:sp>
      <p:sp>
        <p:nvSpPr>
          <p:cNvPr id="820" name="Google Shape;820;p58"/>
          <p:cNvSpPr txBox="1"/>
          <p:nvPr/>
        </p:nvSpPr>
        <p:spPr>
          <a:xfrm>
            <a:off x="591479" y="3041987"/>
            <a:ext cx="8077200" cy="246221"/>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600"/>
              <a:buFont typeface="Georgia"/>
              <a:buNone/>
            </a:pPr>
            <a:r>
              <a:rPr lang="en-US" sz="1600" b="1" i="1">
                <a:solidFill>
                  <a:schemeClr val="dk2"/>
                </a:solidFill>
                <a:latin typeface="Georgia"/>
                <a:ea typeface="Georgia"/>
                <a:cs typeface="Georgia"/>
                <a:sym typeface="Georgia"/>
              </a:rPr>
              <a:t>Keep in touch</a:t>
            </a:r>
            <a:endParaRPr sz="1600" b="1" i="1">
              <a:solidFill>
                <a:schemeClr val="dk2"/>
              </a:solidFill>
              <a:latin typeface="Georgia"/>
              <a:ea typeface="Georgia"/>
              <a:cs typeface="Georgia"/>
              <a:sym typeface="Georgia"/>
            </a:endParaRPr>
          </a:p>
        </p:txBody>
      </p:sp>
      <p:sp>
        <p:nvSpPr>
          <p:cNvPr id="821" name="Google Shape;821;p58"/>
          <p:cNvSpPr txBox="1"/>
          <p:nvPr/>
        </p:nvSpPr>
        <p:spPr>
          <a:xfrm>
            <a:off x="437073" y="5284938"/>
            <a:ext cx="8386011" cy="1047566"/>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050">
                <a:solidFill>
                  <a:schemeClr val="lt1"/>
                </a:solidFill>
                <a:latin typeface="Georgia"/>
                <a:ea typeface="Georgia"/>
                <a:cs typeface="Georgia"/>
                <a:sym typeface="Georgia"/>
              </a:rPr>
              <a:t>Disclaimer © 2018 PricewaterhouseCoopers Data and Analytics Services Pty Limited. All rights reserved. PwC refers to the PwC network and/or one or more of its member firms, each of which is a separate legal entity. Please see www.pwc.com/structure for further details. Liability limited by a scheme approved under Professional Standards Legislation. PwC does not represent Business Services, Cultural and Related Industries, Education, Financial Services, Information and Communications Technology, Printing and Graphic Arts, Mining, Drilling and Civil Construction, Automotive and Naval Shipbuilding industries, the Department of Education and Training or the Commonwealth. PwC acknowledges the financial support received by the Commonwealth to operate as a Skills Service Organisation.</a:t>
            </a:r>
            <a:endParaRPr/>
          </a:p>
        </p:txBody>
      </p:sp>
      <p:sp>
        <p:nvSpPr>
          <p:cNvPr id="822" name="Google Shape;822;p58"/>
          <p:cNvSpPr txBox="1">
            <a:spLocks noGrp="1"/>
          </p:cNvSpPr>
          <p:nvPr>
            <p:ph type="title"/>
          </p:nvPr>
        </p:nvSpPr>
        <p:spPr>
          <a:xfrm>
            <a:off x="533400" y="762000"/>
            <a:ext cx="8077200" cy="914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lt1"/>
              </a:buClr>
              <a:buSzPts val="4800"/>
              <a:buFont typeface="Georgia"/>
              <a:buNone/>
            </a:pPr>
            <a:r>
              <a:rPr lang="en-US" sz="4800"/>
              <a:t>Questions?</a:t>
            </a:r>
            <a:endParaRPr sz="4800"/>
          </a:p>
        </p:txBody>
      </p:sp>
    </p:spTree>
  </p:cSld>
  <p:clrMapOvr>
    <a:masterClrMapping/>
  </p:clrMapOvr>
</p:sld>
</file>

<file path=ppt/theme/theme1.xml><?xml version="1.0" encoding="utf-8"?>
<a:theme xmlns:a="http://schemas.openxmlformats.org/drawingml/2006/main" name="PwC">
  <a:themeElements>
    <a:clrScheme name="PwC Orange">
      <a:dk1>
        <a:srgbClr val="000000"/>
      </a:dk1>
      <a:lt1>
        <a:srgbClr val="FFFFFF"/>
      </a:lt1>
      <a:dk2>
        <a:srgbClr val="DC6900"/>
      </a:dk2>
      <a:lt2>
        <a:srgbClr val="FFFFFF"/>
      </a:lt2>
      <a:accent1>
        <a:srgbClr val="DC6900"/>
      </a:accent1>
      <a:accent2>
        <a:srgbClr val="FFB600"/>
      </a:accent2>
      <a:accent3>
        <a:srgbClr val="602320"/>
      </a:accent3>
      <a:accent4>
        <a:srgbClr val="DB536A"/>
      </a:accent4>
      <a:accent5>
        <a:srgbClr val="A32020"/>
      </a:accent5>
      <a:accent6>
        <a:srgbClr val="E0301E"/>
      </a:accent6>
      <a:hlink>
        <a:srgbClr val="DC6900"/>
      </a:hlink>
      <a:folHlink>
        <a:srgbClr val="DC6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721</Words>
  <Application>Microsoft Office PowerPoint</Application>
  <PresentationFormat>On-screen Show (4:3)</PresentationFormat>
  <Paragraphs>133</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Georgia</vt:lpstr>
      <vt:lpstr>PwC</vt:lpstr>
      <vt:lpstr>The Inclusion of People with Disability in VET Project PwC’s Skills for Australia</vt:lpstr>
      <vt:lpstr>Introduction  </vt:lpstr>
      <vt:lpstr>Project Overview  </vt:lpstr>
      <vt:lpstr>PowerPoint Presentation</vt:lpstr>
      <vt:lpstr>Findings- Identified Barriers to Inclusion/Skill and Knowledge Gaps</vt:lpstr>
      <vt:lpstr>Solutions- Developed Training Products</vt:lpstr>
      <vt:lpstr>What’s Next?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Inclusion of People with Disability in VET Project PwC’s Skills for Australia</dc:title>
  <dc:creator>Sharni M Burstin</dc:creator>
  <cp:lastModifiedBy>Sharni M Burstin</cp:lastModifiedBy>
  <cp:revision>1</cp:revision>
  <dcterms:modified xsi:type="dcterms:W3CDTF">2019-05-27T10:16:25Z</dcterms:modified>
</cp:coreProperties>
</file>